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7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200" y="647700"/>
            <a:ext cx="10515600" cy="5529580"/>
          </a:xfrm>
          <a:custGeom>
            <a:avLst/>
            <a:gdLst/>
            <a:ahLst/>
            <a:cxnLst/>
            <a:rect l="l" t="t" r="r" b="b"/>
            <a:pathLst>
              <a:path w="10515600" h="5529580">
                <a:moveTo>
                  <a:pt x="10515600" y="0"/>
                </a:moveTo>
                <a:lnTo>
                  <a:pt x="0" y="0"/>
                </a:lnTo>
                <a:lnTo>
                  <a:pt x="0" y="5529072"/>
                </a:lnTo>
                <a:lnTo>
                  <a:pt x="10515600" y="5529072"/>
                </a:lnTo>
                <a:lnTo>
                  <a:pt x="105156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7051" y="584073"/>
            <a:ext cx="197675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"/>
            <a:ext cx="12191999" cy="685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4676" y="1927860"/>
            <a:ext cx="5202174" cy="2111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CA94C8-E5F0-1168-1EE0-C22619C0F439}"/>
              </a:ext>
            </a:extLst>
          </p:cNvPr>
          <p:cNvSpPr txBox="1"/>
          <p:nvPr/>
        </p:nvSpPr>
        <p:spPr>
          <a:xfrm>
            <a:off x="6095999" y="5181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</a:rPr>
              <a:t>BINULALC</a:t>
            </a:r>
          </a:p>
          <a:p>
            <a:r>
              <a:rPr 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ASSISTANT PROFESSOR</a:t>
            </a:r>
          </a:p>
          <a:p>
            <a:r>
              <a:rPr lang="en-US" dirty="0">
                <a:solidFill>
                  <a:srgbClr val="FFFF00"/>
                </a:solidFill>
                <a:latin typeface="Book Antiqua" panose="02040602050305030304" pitchFamily="18" charset="0"/>
              </a:rPr>
              <a:t>DEPARTMENT OF PHARMACEUTICS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478536"/>
            <a:ext cx="10515600" cy="6164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81227"/>
            <a:ext cx="10308336" cy="4440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548638"/>
            <a:ext cx="10154412" cy="63093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936" y="414527"/>
            <a:ext cx="9816083" cy="5875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924" y="7619"/>
            <a:ext cx="9142476" cy="68503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224028"/>
            <a:ext cx="10683240" cy="62682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3" y="467868"/>
            <a:ext cx="10888980" cy="59222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352043"/>
            <a:ext cx="10873740" cy="63779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" y="291084"/>
            <a:ext cx="11155680" cy="59603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505968"/>
            <a:ext cx="11004804" cy="5716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7051" y="584073"/>
            <a:ext cx="1976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11326"/>
            <a:ext cx="7573645" cy="4710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42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30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Mechanisms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spcBef>
                <a:spcPts val="320"/>
              </a:spcBef>
              <a:buSzPct val="96428"/>
              <a:buFont typeface="Wingdings"/>
              <a:buChar char=""/>
              <a:tabLst>
                <a:tab pos="41846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Classes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binding.</a:t>
            </a:r>
            <a:endParaRPr sz="2800">
              <a:latin typeface="Times New Roman"/>
              <a:cs typeface="Times New Roman"/>
            </a:endParaRPr>
          </a:p>
          <a:p>
            <a:pPr marL="1114425" lvl="1" indent="-355600">
              <a:lnSpc>
                <a:spcPct val="100000"/>
              </a:lnSpc>
              <a:spcBef>
                <a:spcPts val="340"/>
              </a:spcBef>
              <a:buClr>
                <a:srgbClr val="FFFFFF"/>
              </a:buClr>
              <a:buAutoNum type="arabicPeriod"/>
              <a:tabLst>
                <a:tab pos="1115060" algn="l"/>
              </a:tabLst>
            </a:pP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Binding</a:t>
            </a:r>
            <a:r>
              <a:rPr sz="2800" spc="-5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drug</a:t>
            </a:r>
            <a:r>
              <a:rPr sz="2800" spc="-5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to</a:t>
            </a:r>
            <a:r>
              <a:rPr sz="2800" spc="-4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blood</a:t>
            </a:r>
            <a:r>
              <a:rPr sz="2800" spc="-70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9DC3E6"/>
                </a:solidFill>
                <a:latin typeface="Times New Roman"/>
                <a:cs typeface="Times New Roman"/>
              </a:rPr>
              <a:t>components.</a:t>
            </a:r>
            <a:endParaRPr sz="2800">
              <a:latin typeface="Times New Roman"/>
              <a:cs typeface="Times New Roman"/>
            </a:endParaRPr>
          </a:p>
          <a:p>
            <a:pPr marL="1658620" lvl="2" indent="-395605">
              <a:lnSpc>
                <a:spcPct val="100000"/>
              </a:lnSpc>
              <a:spcBef>
                <a:spcPts val="320"/>
              </a:spcBef>
              <a:buSzPct val="96428"/>
              <a:buAutoNum type="alphaLcParenBoth"/>
              <a:tabLst>
                <a:tab pos="1659255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Plasma</a:t>
            </a:r>
            <a:r>
              <a:rPr sz="28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proteins</a:t>
            </a:r>
            <a:endParaRPr sz="2800">
              <a:latin typeface="Times New Roman"/>
              <a:cs typeface="Times New Roman"/>
            </a:endParaRPr>
          </a:p>
          <a:p>
            <a:pPr marL="1679575" lvl="2" indent="-416559">
              <a:lnSpc>
                <a:spcPct val="100000"/>
              </a:lnSpc>
              <a:spcBef>
                <a:spcPts val="330"/>
              </a:spcBef>
              <a:buSzPct val="96428"/>
              <a:buAutoNum type="alphaLcParenBoth"/>
              <a:tabLst>
                <a:tab pos="168021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Blood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  <a:p>
            <a:pPr marL="953769" lvl="1" indent="-267970">
              <a:lnSpc>
                <a:spcPct val="100000"/>
              </a:lnSpc>
              <a:spcBef>
                <a:spcPts val="335"/>
              </a:spcBef>
              <a:buClr>
                <a:srgbClr val="FFFFFF"/>
              </a:buClr>
              <a:buAutoNum type="arabicPeriod"/>
              <a:tabLst>
                <a:tab pos="954405" algn="l"/>
              </a:tabLst>
            </a:pP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Binding</a:t>
            </a:r>
            <a:r>
              <a:rPr sz="2800" spc="-90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of</a:t>
            </a:r>
            <a:r>
              <a:rPr sz="2800" spc="-5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drug</a:t>
            </a:r>
            <a:r>
              <a:rPr sz="2800" spc="-7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to</a:t>
            </a:r>
            <a:r>
              <a:rPr sz="2800" spc="-6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extravascular</a:t>
            </a:r>
            <a:r>
              <a:rPr sz="2800" spc="-70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9DC3E6"/>
                </a:solidFill>
                <a:latin typeface="Times New Roman"/>
                <a:cs typeface="Times New Roman"/>
              </a:rPr>
              <a:t>tissue</a:t>
            </a:r>
            <a:r>
              <a:rPr sz="2800" spc="-95" dirty="0">
                <a:solidFill>
                  <a:srgbClr val="9DC3E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9DC3E6"/>
                </a:solidFill>
                <a:latin typeface="Times New Roman"/>
                <a:cs typeface="Times New Roman"/>
              </a:rPr>
              <a:t>protein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2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affecting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2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Significance</a:t>
            </a:r>
            <a:r>
              <a:rPr sz="2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protein/tissue</a:t>
            </a:r>
            <a:r>
              <a:rPr sz="2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3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Kinetics</a:t>
            </a:r>
            <a:r>
              <a:rPr sz="2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protein</a:t>
            </a:r>
            <a:r>
              <a:rPr sz="2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binding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68" y="387095"/>
            <a:ext cx="11305032" cy="58658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" y="405384"/>
            <a:ext cx="11687556" cy="60472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222504"/>
            <a:ext cx="11213592" cy="6380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955" y="478536"/>
            <a:ext cx="11140440" cy="5731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1891" y="246888"/>
            <a:ext cx="9550908" cy="6364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3563" y="0"/>
            <a:ext cx="10270236" cy="6236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60" y="301752"/>
            <a:ext cx="8348472" cy="6254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363" y="193547"/>
            <a:ext cx="11068812" cy="64709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83462"/>
            <a:ext cx="10736580" cy="6521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54</Words>
  <Application>Microsoft Office PowerPoint</Application>
  <PresentationFormat>Widescreen</PresentationFormat>
  <Paragraphs>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 Black</vt:lpstr>
      <vt:lpstr>Book Antiqua</vt:lpstr>
      <vt:lpstr>Calibri</vt:lpstr>
      <vt:lpstr>Times New Roman</vt:lpstr>
      <vt:lpstr>Wingdings</vt:lpstr>
      <vt:lpstr>Office Theme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binulal c</cp:lastModifiedBy>
  <cp:revision>1</cp:revision>
  <dcterms:created xsi:type="dcterms:W3CDTF">2024-10-28T07:17:37Z</dcterms:created>
  <dcterms:modified xsi:type="dcterms:W3CDTF">2024-11-03T17:32:13Z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2024-10-28T00:00:00Z</vt:filetime>
  </property>
  <property fmtid="{D5CDD505-2E9C-101B-9397-08002B2CF9AE}" pid="3" name="Producer">
    <vt:lpwstr>Pdftools SDK</vt:lpwstr>
  </property>
</Properties>
</file>