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7198-F593-4874-A016-E199D0CBF5D9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50A-B579-4A30-8BCE-7F627D7AD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7198-F593-4874-A016-E199D0CBF5D9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50A-B579-4A30-8BCE-7F627D7AD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7198-F593-4874-A016-E199D0CBF5D9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50A-B579-4A30-8BCE-7F627D7AD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7198-F593-4874-A016-E199D0CBF5D9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50A-B579-4A30-8BCE-7F627D7AD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7198-F593-4874-A016-E199D0CBF5D9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084C50A-B579-4A30-8BCE-7F627D7AD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7198-F593-4874-A016-E199D0CBF5D9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50A-B579-4A30-8BCE-7F627D7AD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7198-F593-4874-A016-E199D0CBF5D9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50A-B579-4A30-8BCE-7F627D7AD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7198-F593-4874-A016-E199D0CBF5D9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50A-B579-4A30-8BCE-7F627D7AD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7198-F593-4874-A016-E199D0CBF5D9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50A-B579-4A30-8BCE-7F627D7AD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7198-F593-4874-A016-E199D0CBF5D9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50A-B579-4A30-8BCE-7F627D7AD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7198-F593-4874-A016-E199D0CBF5D9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C50A-B579-4A30-8BCE-7F627D7AD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7A7198-F593-4874-A016-E199D0CBF5D9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084C50A-B579-4A30-8BCE-7F627D7AD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PHARMACOEPIDEMILOGY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           </a:t>
            </a:r>
            <a:r>
              <a:rPr lang="en-IN" sz="1900" b="1" dirty="0" smtClean="0">
                <a:latin typeface="Times New Roman" pitchFamily="18" charset="0"/>
                <a:cs typeface="Times New Roman" pitchFamily="18" charset="0"/>
              </a:rPr>
              <a:t>PREPARED BY</a:t>
            </a:r>
          </a:p>
          <a:p>
            <a:r>
              <a:rPr lang="en-IN" sz="1900" b="1" dirty="0" smtClean="0">
                <a:latin typeface="Times New Roman" pitchFamily="18" charset="0"/>
                <a:cs typeface="Times New Roman" pitchFamily="18" charset="0"/>
              </a:rPr>
              <a:t>                                 Dr. ANILASREE B. P.</a:t>
            </a:r>
          </a:p>
          <a:p>
            <a:r>
              <a:rPr lang="en-IN" sz="19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ASSOCIATE PROFESSOR</a:t>
            </a:r>
            <a:endParaRPr lang="en-US" sz="1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Pharmacoepidemiology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is defined as the application of epidemiologic reasoning, methods, and knowledge to the study of the uses and effects (beneficial and adverse) of drugs in human populations.</a:t>
            </a:r>
          </a:p>
          <a:p>
            <a:pPr algn="just">
              <a:lnSpc>
                <a:spcPct val="200000"/>
              </a:lnSpc>
              <a:buNone/>
            </a:pP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It is primarily concerned with the causal relationship between the drug exposure and health outcomes, also in quantification of benefits and risks associated with the use of medicines.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WHY PHARMACOEPIDEMIOLOGY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Teratogenic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effect of a new drug in pregnant women.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Provides an alternative approach to address the safety of a new drug.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Non trial conditions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u="sng" dirty="0" smtClean="0">
                <a:latin typeface="Times New Roman" pitchFamily="18" charset="0"/>
                <a:cs typeface="Times New Roman" pitchFamily="18" charset="0"/>
              </a:rPr>
              <a:t>SCOPE OF PHARMACOEPIDEMIOLOGY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AIMS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Signal generation</a:t>
            </a:r>
          </a:p>
          <a:p>
            <a:pPr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Quantification of risk or benefit</a:t>
            </a:r>
          </a:p>
          <a:p>
            <a:pPr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Hypothesis testing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SIGNAL GENERATION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Identification</a:t>
            </a:r>
            <a:r>
              <a:rPr lang="en-IN" dirty="0" smtClean="0"/>
              <a:t>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of new ADR’s and new indication for a drug</a:t>
            </a:r>
          </a:p>
          <a:p>
            <a:pPr>
              <a:lnSpc>
                <a:spcPct val="200000"/>
              </a:lnSpc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Ex: 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Minoxidil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was first indicated for hypertension, but case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repots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identified that it produced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hirsutism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in number of patients. Finally the drug used for hair growth.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QUANTIFICATION OF RISK OR BENEFIT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By using large samples of patients it is possible to quantify the risk of ADR.</a:t>
            </a:r>
          </a:p>
          <a:p>
            <a:pPr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According to the ‘rule of three’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HYPOTHESIS TESTING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It requires the use of comparison groups to determine whether there are differences in variables like risk factors, traits, characteristics, drug exposure or clinical condition.</a:t>
            </a:r>
          </a:p>
          <a:p>
            <a:pPr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Statistical methods are used to assess whether the observed differences are significant or not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APPLICATIONS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Estimation of the risks of drug use</a:t>
            </a:r>
          </a:p>
          <a:p>
            <a:pPr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Use in patient counselling</a:t>
            </a:r>
          </a:p>
          <a:p>
            <a:pPr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Formulation of public health policy decisions</a:t>
            </a:r>
          </a:p>
          <a:p>
            <a:pPr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Formulation of therapeutic guidelines and discovery of new indications</a:t>
            </a:r>
          </a:p>
          <a:p>
            <a:pPr>
              <a:lnSpc>
                <a:spcPct val="20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Facilitation of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pharmacoeconomic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evaluations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4400" dirty="0" smtClean="0">
              <a:latin typeface="Algerian" pitchFamily="82" charset="0"/>
            </a:endParaRPr>
          </a:p>
          <a:p>
            <a:pPr>
              <a:buNone/>
            </a:pPr>
            <a:endParaRPr lang="en-IN" sz="4400" dirty="0" smtClean="0">
              <a:latin typeface="Algerian" pitchFamily="82" charset="0"/>
            </a:endParaRPr>
          </a:p>
          <a:p>
            <a:pPr>
              <a:buNone/>
            </a:pPr>
            <a:r>
              <a:rPr lang="en-IN" sz="4400" dirty="0" smtClean="0">
                <a:latin typeface="Algerian" pitchFamily="82" charset="0"/>
              </a:rPr>
              <a:t> </a:t>
            </a:r>
            <a:r>
              <a:rPr lang="en-IN" sz="4400" dirty="0" smtClean="0">
                <a:latin typeface="Algerian" pitchFamily="82" charset="0"/>
              </a:rPr>
              <a:t>                 THANK YOU</a:t>
            </a:r>
            <a:endParaRPr lang="en-US" sz="44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83</TotalTime>
  <Words>270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PHARMACOEPIDEMILOGY</vt:lpstr>
      <vt:lpstr>DEFINITION</vt:lpstr>
      <vt:lpstr>WHY PHARMACOEPIDEMIOLOGY</vt:lpstr>
      <vt:lpstr>SCOPE OF PHARMACOEPIDEMIOLOGY AIMS  </vt:lpstr>
      <vt:lpstr>SIGNAL GENERATION</vt:lpstr>
      <vt:lpstr>QUANTIFICATION OF RISK OR BENEFIT</vt:lpstr>
      <vt:lpstr>HYPOTHESIS TESTING</vt:lpstr>
      <vt:lpstr>APPLICATIONS 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PHARMACOEPIDEMILOGY</dc:title>
  <dc:creator>Anilasree Varun</dc:creator>
  <cp:lastModifiedBy>Anilasree Varun</cp:lastModifiedBy>
  <cp:revision>8</cp:revision>
  <dcterms:created xsi:type="dcterms:W3CDTF">2024-09-28T05:03:45Z</dcterms:created>
  <dcterms:modified xsi:type="dcterms:W3CDTF">2024-09-28T06:47:47Z</dcterms:modified>
</cp:coreProperties>
</file>