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98" r:id="rId6"/>
    <p:sldId id="297" r:id="rId7"/>
    <p:sldId id="304" r:id="rId8"/>
    <p:sldId id="305" r:id="rId9"/>
    <p:sldId id="306" r:id="rId10"/>
    <p:sldId id="294" r:id="rId11"/>
    <p:sldId id="261" r:id="rId12"/>
    <p:sldId id="287" r:id="rId13"/>
    <p:sldId id="288" r:id="rId14"/>
    <p:sldId id="295" r:id="rId15"/>
    <p:sldId id="296" r:id="rId16"/>
    <p:sldId id="289" r:id="rId17"/>
    <p:sldId id="290" r:id="rId18"/>
    <p:sldId id="291" r:id="rId19"/>
    <p:sldId id="263" r:id="rId20"/>
    <p:sldId id="264" r:id="rId21"/>
    <p:sldId id="299" r:id="rId22"/>
    <p:sldId id="282" r:id="rId23"/>
    <p:sldId id="300" r:id="rId24"/>
    <p:sldId id="272" r:id="rId25"/>
    <p:sldId id="301" r:id="rId26"/>
    <p:sldId id="307" r:id="rId27"/>
    <p:sldId id="303" r:id="rId28"/>
    <p:sldId id="278" r:id="rId29"/>
    <p:sldId id="275" r:id="rId30"/>
    <p:sldId id="308" r:id="rId31"/>
    <p:sldId id="310" r:id="rId32"/>
    <p:sldId id="311" r:id="rId33"/>
    <p:sldId id="279" r:id="rId34"/>
    <p:sldId id="312" r:id="rId35"/>
    <p:sldId id="313" r:id="rId36"/>
    <p:sldId id="280" r:id="rId37"/>
    <p:sldId id="314" r:id="rId38"/>
    <p:sldId id="277" r:id="rId39"/>
    <p:sldId id="31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1" d="100"/>
          <a:sy n="61" d="100"/>
        </p:scale>
        <p:origin x="8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hyperlink" Target="https://en.m.wikipedia.org/wiki/Mitosis" TargetMode="External"/><Relationship Id="rId13" Type="http://schemas.openxmlformats.org/officeDocument/2006/relationships/hyperlink" Target="https://en.m.wikipedia.org/wiki/Deletion_(genetics)" TargetMode="External"/><Relationship Id="rId3" Type="http://schemas.openxmlformats.org/officeDocument/2006/relationships/hyperlink" Target="https://en.m.wikipedia.org/wiki/Genome" TargetMode="External"/><Relationship Id="rId7" Type="http://schemas.openxmlformats.org/officeDocument/2006/relationships/hyperlink" Target="https://en.m.wikipedia.org/wiki/DNA_replication" TargetMode="External"/><Relationship Id="rId12" Type="http://schemas.openxmlformats.org/officeDocument/2006/relationships/hyperlink" Target="https://en.m.wikipedia.org/wiki/Insertion_(genetics)" TargetMode="External"/><Relationship Id="rId2" Type="http://schemas.openxmlformats.org/officeDocument/2006/relationships/hyperlink" Target="https://en.m.wikipedia.org/wiki/Base_sequence" TargetMode="External"/><Relationship Id="rId1" Type="http://schemas.openxmlformats.org/officeDocument/2006/relationships/hyperlink" Target="https://en.m.wikipedia.org/wiki/Biology" TargetMode="External"/><Relationship Id="rId6" Type="http://schemas.openxmlformats.org/officeDocument/2006/relationships/hyperlink" Target="https://en.m.wikipedia.org/wiki/Extrachromosomal_DNA" TargetMode="External"/><Relationship Id="rId11" Type="http://schemas.openxmlformats.org/officeDocument/2006/relationships/hyperlink" Target="https://en.m.wikipedia.org/wiki/DNA" TargetMode="External"/><Relationship Id="rId5" Type="http://schemas.openxmlformats.org/officeDocument/2006/relationships/hyperlink" Target="https://en.m.wikipedia.org/wiki/Virus" TargetMode="External"/><Relationship Id="rId10" Type="http://schemas.openxmlformats.org/officeDocument/2006/relationships/hyperlink" Target="https://en.m.wikipedia.org/wiki/DNA_repair" TargetMode="External"/><Relationship Id="rId4" Type="http://schemas.openxmlformats.org/officeDocument/2006/relationships/hyperlink" Target="https://en.m.wikipedia.org/wiki/Organism" TargetMode="External"/><Relationship Id="rId9" Type="http://schemas.openxmlformats.org/officeDocument/2006/relationships/hyperlink" Target="https://en.m.wikipedia.org/wiki/Meiosis" TargetMode="External"/><Relationship Id="rId14" Type="http://schemas.openxmlformats.org/officeDocument/2006/relationships/hyperlink" Target="https://en.m.wikipedia.org/wiki/Mobile_genetic_elements"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9.xml.rels><?xml version="1.0" encoding="UTF-8" standalone="yes"?>
<Relationships xmlns="http://schemas.openxmlformats.org/package/2006/relationships"><Relationship Id="rId8" Type="http://schemas.openxmlformats.org/officeDocument/2006/relationships/hyperlink" Target="https://en.m.wikipedia.org/wiki/Aneuploidy" TargetMode="External"/><Relationship Id="rId3" Type="http://schemas.openxmlformats.org/officeDocument/2006/relationships/hyperlink" Target="https://en.m.wikipedia.org/wiki/Gene" TargetMode="External"/><Relationship Id="rId7" Type="http://schemas.openxmlformats.org/officeDocument/2006/relationships/hyperlink" Target="https://en.m.wikipedia.org/wiki/Retrotransposon" TargetMode="External"/><Relationship Id="rId2" Type="http://schemas.openxmlformats.org/officeDocument/2006/relationships/hyperlink" Target="https://en.m.wikipedia.org/wiki/DNA" TargetMode="External"/><Relationship Id="rId1" Type="http://schemas.openxmlformats.org/officeDocument/2006/relationships/hyperlink" Target="https://en.m.wikipedia.org/wiki/Molecular_evolution" TargetMode="External"/><Relationship Id="rId6" Type="http://schemas.openxmlformats.org/officeDocument/2006/relationships/hyperlink" Target="https://en.m.wikipedia.org/wiki/Ectopic_recombination" TargetMode="External"/><Relationship Id="rId5" Type="http://schemas.openxmlformats.org/officeDocument/2006/relationships/hyperlink" Target="https://en.m.wikipedia.org/wiki/DNA_repair" TargetMode="External"/><Relationship Id="rId10" Type="http://schemas.openxmlformats.org/officeDocument/2006/relationships/hyperlink" Target="https://en.m.wikipedia.org/wiki/Replication_slippage" TargetMode="External"/><Relationship Id="rId4" Type="http://schemas.openxmlformats.org/officeDocument/2006/relationships/hyperlink" Target="https://en.m.wikipedia.org/wiki/DNA_replication" TargetMode="External"/><Relationship Id="rId9" Type="http://schemas.openxmlformats.org/officeDocument/2006/relationships/hyperlink" Target="https://en.m.wikipedia.org/wiki/Polyploidy"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en.m.wikipedia.org/wiki/Mitosis" TargetMode="External"/><Relationship Id="rId13" Type="http://schemas.openxmlformats.org/officeDocument/2006/relationships/hyperlink" Target="https://en.m.wikipedia.org/wiki/Deletion_(genetics)" TargetMode="External"/><Relationship Id="rId3" Type="http://schemas.openxmlformats.org/officeDocument/2006/relationships/hyperlink" Target="https://en.m.wikipedia.org/wiki/Genome" TargetMode="External"/><Relationship Id="rId7" Type="http://schemas.openxmlformats.org/officeDocument/2006/relationships/hyperlink" Target="https://en.m.wikipedia.org/wiki/DNA_replication" TargetMode="External"/><Relationship Id="rId12" Type="http://schemas.openxmlformats.org/officeDocument/2006/relationships/hyperlink" Target="https://en.m.wikipedia.org/wiki/Insertion_(genetics)" TargetMode="External"/><Relationship Id="rId2" Type="http://schemas.openxmlformats.org/officeDocument/2006/relationships/hyperlink" Target="https://en.m.wikipedia.org/wiki/Base_sequence" TargetMode="External"/><Relationship Id="rId1" Type="http://schemas.openxmlformats.org/officeDocument/2006/relationships/hyperlink" Target="https://en.m.wikipedia.org/wiki/Biology" TargetMode="External"/><Relationship Id="rId6" Type="http://schemas.openxmlformats.org/officeDocument/2006/relationships/hyperlink" Target="https://en.m.wikipedia.org/wiki/Extrachromosomal_DNA" TargetMode="External"/><Relationship Id="rId11" Type="http://schemas.openxmlformats.org/officeDocument/2006/relationships/hyperlink" Target="https://en.m.wikipedia.org/wiki/DNA" TargetMode="External"/><Relationship Id="rId5" Type="http://schemas.openxmlformats.org/officeDocument/2006/relationships/hyperlink" Target="https://en.m.wikipedia.org/wiki/Virus" TargetMode="External"/><Relationship Id="rId10" Type="http://schemas.openxmlformats.org/officeDocument/2006/relationships/hyperlink" Target="https://en.m.wikipedia.org/wiki/DNA_repair" TargetMode="External"/><Relationship Id="rId4" Type="http://schemas.openxmlformats.org/officeDocument/2006/relationships/hyperlink" Target="https://en.m.wikipedia.org/wiki/Organism" TargetMode="External"/><Relationship Id="rId9" Type="http://schemas.openxmlformats.org/officeDocument/2006/relationships/hyperlink" Target="https://en.m.wikipedia.org/wiki/Meiosis" TargetMode="External"/><Relationship Id="rId14" Type="http://schemas.openxmlformats.org/officeDocument/2006/relationships/hyperlink" Target="https://en.m.wikipedia.org/wiki/Mobile_genetic_elements"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8" Type="http://schemas.openxmlformats.org/officeDocument/2006/relationships/hyperlink" Target="https://en.m.wikipedia.org/wiki/Aneuploidy" TargetMode="External"/><Relationship Id="rId3" Type="http://schemas.openxmlformats.org/officeDocument/2006/relationships/hyperlink" Target="https://en.m.wikipedia.org/wiki/Gene" TargetMode="External"/><Relationship Id="rId7" Type="http://schemas.openxmlformats.org/officeDocument/2006/relationships/hyperlink" Target="https://en.m.wikipedia.org/wiki/Retrotransposon" TargetMode="External"/><Relationship Id="rId2" Type="http://schemas.openxmlformats.org/officeDocument/2006/relationships/hyperlink" Target="https://en.m.wikipedia.org/wiki/DNA" TargetMode="External"/><Relationship Id="rId1" Type="http://schemas.openxmlformats.org/officeDocument/2006/relationships/hyperlink" Target="https://en.m.wikipedia.org/wiki/Molecular_evolution" TargetMode="External"/><Relationship Id="rId6" Type="http://schemas.openxmlformats.org/officeDocument/2006/relationships/hyperlink" Target="https://en.m.wikipedia.org/wiki/Ectopic_recombination" TargetMode="External"/><Relationship Id="rId5" Type="http://schemas.openxmlformats.org/officeDocument/2006/relationships/hyperlink" Target="https://en.m.wikipedia.org/wiki/DNA_repair" TargetMode="External"/><Relationship Id="rId10" Type="http://schemas.openxmlformats.org/officeDocument/2006/relationships/hyperlink" Target="https://en.m.wikipedia.org/wiki/Replication_slippage" TargetMode="External"/><Relationship Id="rId4" Type="http://schemas.openxmlformats.org/officeDocument/2006/relationships/hyperlink" Target="https://en.m.wikipedia.org/wiki/DNA_replication" TargetMode="External"/><Relationship Id="rId9" Type="http://schemas.openxmlformats.org/officeDocument/2006/relationships/hyperlink" Target="https://en.m.wikipedia.org/wiki/Polyploidy"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D1B6E-5AD1-49B0-A68A-F83C07F41DA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DB918F04-0F37-44C9-AA4D-4D9B6157FDE5}">
      <dgm:prSet/>
      <dgm:spPr/>
      <dgm:t>
        <a:bodyPr/>
        <a:lstStyle/>
        <a:p>
          <a:pPr algn="just"/>
          <a:r>
            <a:rPr lang="en-IN"/>
            <a:t>In </a:t>
          </a:r>
          <a:r>
            <a:rPr lang="en-IN">
              <a:hlinkClick xmlns:r="http://schemas.openxmlformats.org/officeDocument/2006/relationships" r:id="rId1"/>
            </a:rPr>
            <a:t>biology</a:t>
          </a:r>
          <a:r>
            <a:rPr lang="en-IN"/>
            <a:t>, a mutation is an alteration in the </a:t>
          </a:r>
          <a:r>
            <a:rPr lang="en-IN">
              <a:hlinkClick xmlns:r="http://schemas.openxmlformats.org/officeDocument/2006/relationships" r:id="rId2"/>
            </a:rPr>
            <a:t>nucleotide sequence</a:t>
          </a:r>
          <a:r>
            <a:rPr lang="en-IN"/>
            <a:t> of the </a:t>
          </a:r>
          <a:r>
            <a:rPr lang="en-IN">
              <a:hlinkClick xmlns:r="http://schemas.openxmlformats.org/officeDocument/2006/relationships" r:id="rId3"/>
            </a:rPr>
            <a:t>genome</a:t>
          </a:r>
          <a:r>
            <a:rPr lang="en-IN"/>
            <a:t> of an </a:t>
          </a:r>
          <a:r>
            <a:rPr lang="en-IN">
              <a:hlinkClick xmlns:r="http://schemas.openxmlformats.org/officeDocument/2006/relationships" r:id="rId4"/>
            </a:rPr>
            <a:t>organism</a:t>
          </a:r>
          <a:r>
            <a:rPr lang="en-IN"/>
            <a:t>, </a:t>
          </a:r>
          <a:r>
            <a:rPr lang="en-IN">
              <a:hlinkClick xmlns:r="http://schemas.openxmlformats.org/officeDocument/2006/relationships" r:id="rId5"/>
            </a:rPr>
            <a:t>virus</a:t>
          </a:r>
          <a:r>
            <a:rPr lang="en-IN"/>
            <a:t>, or </a:t>
          </a:r>
          <a:r>
            <a:rPr lang="en-IN">
              <a:hlinkClick xmlns:r="http://schemas.openxmlformats.org/officeDocument/2006/relationships" r:id="rId6"/>
            </a:rPr>
            <a:t>extra-chromosomal DNA</a:t>
          </a:r>
          <a:r>
            <a:rPr lang="en-IN"/>
            <a:t>.</a:t>
          </a:r>
          <a:endParaRPr lang="en-US"/>
        </a:p>
      </dgm:t>
    </dgm:pt>
    <dgm:pt modelId="{6CE50266-965D-45DE-A59D-3292C85DA28A}" type="parTrans" cxnId="{F7090EC3-DB0F-48F4-9689-EC344D3B8992}">
      <dgm:prSet/>
      <dgm:spPr/>
      <dgm:t>
        <a:bodyPr/>
        <a:lstStyle/>
        <a:p>
          <a:endParaRPr lang="en-US"/>
        </a:p>
      </dgm:t>
    </dgm:pt>
    <dgm:pt modelId="{3B4AB1C9-898F-47F1-B4C8-CCA28CDFBC0E}" type="sibTrans" cxnId="{F7090EC3-DB0F-48F4-9689-EC344D3B8992}">
      <dgm:prSet/>
      <dgm:spPr/>
      <dgm:t>
        <a:bodyPr/>
        <a:lstStyle/>
        <a:p>
          <a:endParaRPr lang="en-US"/>
        </a:p>
      </dgm:t>
    </dgm:pt>
    <dgm:pt modelId="{FC08A251-3944-416C-AAC1-5A7ABAA8A23E}">
      <dgm:prSet/>
      <dgm:spPr/>
      <dgm:t>
        <a:bodyPr/>
        <a:lstStyle/>
        <a:p>
          <a:pPr algn="just"/>
          <a:r>
            <a:rPr lang="en-IN"/>
            <a:t>Mutations result from errors during </a:t>
          </a:r>
          <a:r>
            <a:rPr lang="en-IN">
              <a:hlinkClick xmlns:r="http://schemas.openxmlformats.org/officeDocument/2006/relationships" r:id="rId7"/>
            </a:rPr>
            <a:t>DNA replication</a:t>
          </a:r>
          <a:r>
            <a:rPr lang="en-IN"/>
            <a:t>, </a:t>
          </a:r>
          <a:r>
            <a:rPr lang="en-IN">
              <a:hlinkClick xmlns:r="http://schemas.openxmlformats.org/officeDocument/2006/relationships" r:id="rId8"/>
            </a:rPr>
            <a:t>mitosis</a:t>
          </a:r>
          <a:r>
            <a:rPr lang="en-IN"/>
            <a:t>, and </a:t>
          </a:r>
          <a:r>
            <a:rPr lang="en-IN">
              <a:hlinkClick xmlns:r="http://schemas.openxmlformats.org/officeDocument/2006/relationships" r:id="rId9"/>
            </a:rPr>
            <a:t>meiosis</a:t>
          </a:r>
          <a:r>
            <a:rPr lang="en-IN"/>
            <a:t> or other types of </a:t>
          </a:r>
          <a:r>
            <a:rPr lang="en-IN">
              <a:hlinkClick xmlns:r="http://schemas.openxmlformats.org/officeDocument/2006/relationships" r:id="rId10"/>
            </a:rPr>
            <a:t>damage</a:t>
          </a:r>
          <a:r>
            <a:rPr lang="en-IN"/>
            <a:t> to </a:t>
          </a:r>
          <a:r>
            <a:rPr lang="en-IN">
              <a:hlinkClick xmlns:r="http://schemas.openxmlformats.org/officeDocument/2006/relationships" r:id="rId11"/>
            </a:rPr>
            <a:t>DNA</a:t>
          </a:r>
          <a:r>
            <a:rPr lang="en-IN"/>
            <a:t>, which then may undergo error-prone repair or cause an error during other forms of repair or else may cause an error during replication (translation).</a:t>
          </a:r>
          <a:endParaRPr lang="en-US"/>
        </a:p>
      </dgm:t>
    </dgm:pt>
    <dgm:pt modelId="{8A949ADB-FE5A-45F2-BBEB-C4A9AD402A58}" type="parTrans" cxnId="{84736E40-8CF8-46B7-96B2-548FD77DEEDD}">
      <dgm:prSet/>
      <dgm:spPr/>
      <dgm:t>
        <a:bodyPr/>
        <a:lstStyle/>
        <a:p>
          <a:endParaRPr lang="en-US"/>
        </a:p>
      </dgm:t>
    </dgm:pt>
    <dgm:pt modelId="{340EB6A6-0EBF-43FD-A052-9817AD0E5A1B}" type="sibTrans" cxnId="{84736E40-8CF8-46B7-96B2-548FD77DEEDD}">
      <dgm:prSet/>
      <dgm:spPr/>
      <dgm:t>
        <a:bodyPr/>
        <a:lstStyle/>
        <a:p>
          <a:endParaRPr lang="en-US"/>
        </a:p>
      </dgm:t>
    </dgm:pt>
    <dgm:pt modelId="{0D82E648-989E-48EC-AB4B-79F50100C733}">
      <dgm:prSet/>
      <dgm:spPr/>
      <dgm:t>
        <a:bodyPr/>
        <a:lstStyle/>
        <a:p>
          <a:pPr algn="just"/>
          <a:r>
            <a:rPr lang="en-IN" dirty="0"/>
            <a:t>Mutations may also result from </a:t>
          </a:r>
          <a:r>
            <a:rPr lang="en-IN" dirty="0">
              <a:hlinkClick xmlns:r="http://schemas.openxmlformats.org/officeDocument/2006/relationships" r:id="rId12"/>
            </a:rPr>
            <a:t>insertion</a:t>
          </a:r>
          <a:r>
            <a:rPr lang="en-IN" dirty="0"/>
            <a:t> or </a:t>
          </a:r>
          <a:r>
            <a:rPr lang="en-IN" dirty="0">
              <a:hlinkClick xmlns:r="http://schemas.openxmlformats.org/officeDocument/2006/relationships" r:id="rId13"/>
            </a:rPr>
            <a:t>deletion</a:t>
          </a:r>
          <a:r>
            <a:rPr lang="en-IN" dirty="0"/>
            <a:t> of segments of DNA due to </a:t>
          </a:r>
          <a:r>
            <a:rPr lang="en-IN" dirty="0">
              <a:hlinkClick xmlns:r="http://schemas.openxmlformats.org/officeDocument/2006/relationships" r:id="rId14"/>
            </a:rPr>
            <a:t>mobile genetic elements</a:t>
          </a:r>
          <a:r>
            <a:rPr lang="en-IN" dirty="0"/>
            <a:t>.</a:t>
          </a:r>
          <a:br>
            <a:rPr lang="en-US" dirty="0"/>
          </a:br>
          <a:endParaRPr lang="en-US" dirty="0"/>
        </a:p>
      </dgm:t>
    </dgm:pt>
    <dgm:pt modelId="{7E70789E-20D1-471A-8A56-344D84E850ED}" type="parTrans" cxnId="{DECD84B9-5625-47BF-97AB-B471E5D1B6F5}">
      <dgm:prSet/>
      <dgm:spPr/>
      <dgm:t>
        <a:bodyPr/>
        <a:lstStyle/>
        <a:p>
          <a:endParaRPr lang="en-US"/>
        </a:p>
      </dgm:t>
    </dgm:pt>
    <dgm:pt modelId="{E40CEAC8-9079-4E1C-9174-29F865FAA5BE}" type="sibTrans" cxnId="{DECD84B9-5625-47BF-97AB-B471E5D1B6F5}">
      <dgm:prSet/>
      <dgm:spPr/>
      <dgm:t>
        <a:bodyPr/>
        <a:lstStyle/>
        <a:p>
          <a:endParaRPr lang="en-US"/>
        </a:p>
      </dgm:t>
    </dgm:pt>
    <dgm:pt modelId="{AABE7950-BD95-4A97-BA5F-A29A7BF3E061}" type="pres">
      <dgm:prSet presAssocID="{2D6D1B6E-5AD1-49B0-A68A-F83C07F41DA5}" presName="linear" presStyleCnt="0">
        <dgm:presLayoutVars>
          <dgm:animLvl val="lvl"/>
          <dgm:resizeHandles val="exact"/>
        </dgm:presLayoutVars>
      </dgm:prSet>
      <dgm:spPr/>
    </dgm:pt>
    <dgm:pt modelId="{570A802B-65D6-4774-8646-128658F57FFC}" type="pres">
      <dgm:prSet presAssocID="{DB918F04-0F37-44C9-AA4D-4D9B6157FDE5}" presName="parentText" presStyleLbl="node1" presStyleIdx="0" presStyleCnt="3">
        <dgm:presLayoutVars>
          <dgm:chMax val="0"/>
          <dgm:bulletEnabled val="1"/>
        </dgm:presLayoutVars>
      </dgm:prSet>
      <dgm:spPr/>
    </dgm:pt>
    <dgm:pt modelId="{B5C2B446-059E-449B-AD23-1A9FF263C93E}" type="pres">
      <dgm:prSet presAssocID="{3B4AB1C9-898F-47F1-B4C8-CCA28CDFBC0E}" presName="spacer" presStyleCnt="0"/>
      <dgm:spPr/>
    </dgm:pt>
    <dgm:pt modelId="{8165F54E-14CB-4CC1-A865-B7E46A619875}" type="pres">
      <dgm:prSet presAssocID="{FC08A251-3944-416C-AAC1-5A7ABAA8A23E}" presName="parentText" presStyleLbl="node1" presStyleIdx="1" presStyleCnt="3">
        <dgm:presLayoutVars>
          <dgm:chMax val="0"/>
          <dgm:bulletEnabled val="1"/>
        </dgm:presLayoutVars>
      </dgm:prSet>
      <dgm:spPr/>
    </dgm:pt>
    <dgm:pt modelId="{4C10C44B-282E-40A4-A4A7-A47C1A313698}" type="pres">
      <dgm:prSet presAssocID="{340EB6A6-0EBF-43FD-A052-9817AD0E5A1B}" presName="spacer" presStyleCnt="0"/>
      <dgm:spPr/>
    </dgm:pt>
    <dgm:pt modelId="{615BB860-D3BE-441B-8DA2-285ADB8C24DC}" type="pres">
      <dgm:prSet presAssocID="{0D82E648-989E-48EC-AB4B-79F50100C733}" presName="parentText" presStyleLbl="node1" presStyleIdx="2" presStyleCnt="3">
        <dgm:presLayoutVars>
          <dgm:chMax val="0"/>
          <dgm:bulletEnabled val="1"/>
        </dgm:presLayoutVars>
      </dgm:prSet>
      <dgm:spPr/>
    </dgm:pt>
  </dgm:ptLst>
  <dgm:cxnLst>
    <dgm:cxn modelId="{D787C12A-E066-41B3-B6B3-B312585D55B8}" type="presOf" srcId="{2D6D1B6E-5AD1-49B0-A68A-F83C07F41DA5}" destId="{AABE7950-BD95-4A97-BA5F-A29A7BF3E061}" srcOrd="0" destOrd="0" presId="urn:microsoft.com/office/officeart/2005/8/layout/vList2"/>
    <dgm:cxn modelId="{84736E40-8CF8-46B7-96B2-548FD77DEEDD}" srcId="{2D6D1B6E-5AD1-49B0-A68A-F83C07F41DA5}" destId="{FC08A251-3944-416C-AAC1-5A7ABAA8A23E}" srcOrd="1" destOrd="0" parTransId="{8A949ADB-FE5A-45F2-BBEB-C4A9AD402A58}" sibTransId="{340EB6A6-0EBF-43FD-A052-9817AD0E5A1B}"/>
    <dgm:cxn modelId="{36379D61-17DB-4FDD-9F93-98708A280606}" type="presOf" srcId="{FC08A251-3944-416C-AAC1-5A7ABAA8A23E}" destId="{8165F54E-14CB-4CC1-A865-B7E46A619875}" srcOrd="0" destOrd="0" presId="urn:microsoft.com/office/officeart/2005/8/layout/vList2"/>
    <dgm:cxn modelId="{91D1D954-1E32-402E-9043-70CC3475063B}" type="presOf" srcId="{DB918F04-0F37-44C9-AA4D-4D9B6157FDE5}" destId="{570A802B-65D6-4774-8646-128658F57FFC}" srcOrd="0" destOrd="0" presId="urn:microsoft.com/office/officeart/2005/8/layout/vList2"/>
    <dgm:cxn modelId="{DECD84B9-5625-47BF-97AB-B471E5D1B6F5}" srcId="{2D6D1B6E-5AD1-49B0-A68A-F83C07F41DA5}" destId="{0D82E648-989E-48EC-AB4B-79F50100C733}" srcOrd="2" destOrd="0" parTransId="{7E70789E-20D1-471A-8A56-344D84E850ED}" sibTransId="{E40CEAC8-9079-4E1C-9174-29F865FAA5BE}"/>
    <dgm:cxn modelId="{F7090EC3-DB0F-48F4-9689-EC344D3B8992}" srcId="{2D6D1B6E-5AD1-49B0-A68A-F83C07F41DA5}" destId="{DB918F04-0F37-44C9-AA4D-4D9B6157FDE5}" srcOrd="0" destOrd="0" parTransId="{6CE50266-965D-45DE-A59D-3292C85DA28A}" sibTransId="{3B4AB1C9-898F-47F1-B4C8-CCA28CDFBC0E}"/>
    <dgm:cxn modelId="{B89E73CE-8FE8-4071-AE16-18BEA65B720A}" type="presOf" srcId="{0D82E648-989E-48EC-AB4B-79F50100C733}" destId="{615BB860-D3BE-441B-8DA2-285ADB8C24DC}" srcOrd="0" destOrd="0" presId="urn:microsoft.com/office/officeart/2005/8/layout/vList2"/>
    <dgm:cxn modelId="{E48165C5-A77B-400C-953E-8C7934E29364}" type="presParOf" srcId="{AABE7950-BD95-4A97-BA5F-A29A7BF3E061}" destId="{570A802B-65D6-4774-8646-128658F57FFC}" srcOrd="0" destOrd="0" presId="urn:microsoft.com/office/officeart/2005/8/layout/vList2"/>
    <dgm:cxn modelId="{5F5159B2-4166-48B0-9159-7BE8C7CB9BA1}" type="presParOf" srcId="{AABE7950-BD95-4A97-BA5F-A29A7BF3E061}" destId="{B5C2B446-059E-449B-AD23-1A9FF263C93E}" srcOrd="1" destOrd="0" presId="urn:microsoft.com/office/officeart/2005/8/layout/vList2"/>
    <dgm:cxn modelId="{E5DC0AAC-F52E-4CC2-BC17-8EA43533C556}" type="presParOf" srcId="{AABE7950-BD95-4A97-BA5F-A29A7BF3E061}" destId="{8165F54E-14CB-4CC1-A865-B7E46A619875}" srcOrd="2" destOrd="0" presId="urn:microsoft.com/office/officeart/2005/8/layout/vList2"/>
    <dgm:cxn modelId="{61ACB642-02BD-479F-8F1C-914315182E82}" type="presParOf" srcId="{AABE7950-BD95-4A97-BA5F-A29A7BF3E061}" destId="{4C10C44B-282E-40A4-A4A7-A47C1A313698}" srcOrd="3" destOrd="0" presId="urn:microsoft.com/office/officeart/2005/8/layout/vList2"/>
    <dgm:cxn modelId="{5EE2AACB-947A-4F6C-A812-6A7F515B2F41}" type="presParOf" srcId="{AABE7950-BD95-4A97-BA5F-A29A7BF3E061}" destId="{615BB860-D3BE-441B-8DA2-285ADB8C24D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4F095F-F20D-474B-B1FB-5A794924370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95A73842-8CB5-471F-B753-C5DE847FC295}">
      <dgm:prSet/>
      <dgm:spPr/>
      <dgm:t>
        <a:bodyPr/>
        <a:lstStyle/>
        <a:p>
          <a:pPr algn="just"/>
          <a:r>
            <a:rPr lang="en-IN" dirty="0"/>
            <a:t>Genetic mutation during which there is a </a:t>
          </a:r>
          <a:r>
            <a:rPr lang="en-IN" dirty="0">
              <a:solidFill>
                <a:srgbClr val="FF0000"/>
              </a:solidFill>
            </a:rPr>
            <a:t>loss of one normal </a:t>
          </a:r>
          <a:r>
            <a:rPr lang="en-IN" dirty="0"/>
            <a:t>copy of a gene </a:t>
          </a:r>
          <a:r>
            <a:rPr lang="en-IN" dirty="0">
              <a:solidFill>
                <a:srgbClr val="FF0000"/>
              </a:solidFill>
            </a:rPr>
            <a:t>or a group of genes</a:t>
          </a:r>
          <a:r>
            <a:rPr lang="en-IN" dirty="0"/>
            <a:t>.</a:t>
          </a:r>
          <a:endParaRPr lang="en-US" dirty="0"/>
        </a:p>
      </dgm:t>
    </dgm:pt>
    <dgm:pt modelId="{E0A143E5-F63A-4BE1-A6C0-47A1E5C537E5}" type="parTrans" cxnId="{6CEB33EC-96E8-4608-83A8-0C3307B27175}">
      <dgm:prSet/>
      <dgm:spPr/>
      <dgm:t>
        <a:bodyPr/>
        <a:lstStyle/>
        <a:p>
          <a:pPr algn="just"/>
          <a:endParaRPr lang="en-US"/>
        </a:p>
      </dgm:t>
    </dgm:pt>
    <dgm:pt modelId="{3C4F3111-55D4-4E87-955D-9F1A19B0476B}" type="sibTrans" cxnId="{6CEB33EC-96E8-4608-83A8-0C3307B27175}">
      <dgm:prSet/>
      <dgm:spPr/>
      <dgm:t>
        <a:bodyPr/>
        <a:lstStyle/>
        <a:p>
          <a:pPr algn="just"/>
          <a:endParaRPr lang="en-US"/>
        </a:p>
      </dgm:t>
    </dgm:pt>
    <dgm:pt modelId="{46845141-C0A0-41C9-B208-360BE88671D3}">
      <dgm:prSet/>
      <dgm:spPr/>
      <dgm:t>
        <a:bodyPr/>
        <a:lstStyle/>
        <a:p>
          <a:pPr algn="just"/>
          <a:r>
            <a:rPr lang="en-IN" dirty="0"/>
            <a:t>loss of heterozygosity can contribute to the development of </a:t>
          </a:r>
          <a:r>
            <a:rPr lang="en-IN" b="1" dirty="0">
              <a:solidFill>
                <a:srgbClr val="FF0000"/>
              </a:solidFill>
            </a:rPr>
            <a:t>cancer</a:t>
          </a:r>
          <a:r>
            <a:rPr lang="en-IN" dirty="0">
              <a:solidFill>
                <a:srgbClr val="FF0000"/>
              </a:solidFill>
            </a:rPr>
            <a:t>.</a:t>
          </a:r>
          <a:endParaRPr lang="en-US" dirty="0">
            <a:solidFill>
              <a:srgbClr val="FF0000"/>
            </a:solidFill>
          </a:endParaRPr>
        </a:p>
      </dgm:t>
    </dgm:pt>
    <dgm:pt modelId="{E8132392-4BE2-4FCA-890D-8CDCF51E6906}" type="parTrans" cxnId="{64CED8C4-D7A6-4D1B-A241-4D4062AE83D9}">
      <dgm:prSet/>
      <dgm:spPr/>
      <dgm:t>
        <a:bodyPr/>
        <a:lstStyle/>
        <a:p>
          <a:pPr algn="just"/>
          <a:endParaRPr lang="en-US"/>
        </a:p>
      </dgm:t>
    </dgm:pt>
    <dgm:pt modelId="{B772789F-BEDA-4B79-B2C1-7EF989224834}" type="sibTrans" cxnId="{64CED8C4-D7A6-4D1B-A241-4D4062AE83D9}">
      <dgm:prSet/>
      <dgm:spPr/>
      <dgm:t>
        <a:bodyPr/>
        <a:lstStyle/>
        <a:p>
          <a:pPr algn="just"/>
          <a:endParaRPr lang="en-US"/>
        </a:p>
      </dgm:t>
    </dgm:pt>
    <dgm:pt modelId="{B6CEE99B-F127-4700-81D5-ECCA729ED7F6}">
      <dgm:prSet/>
      <dgm:spPr/>
      <dgm:t>
        <a:bodyPr/>
        <a:lstStyle/>
        <a:p>
          <a:pPr algn="just"/>
          <a:r>
            <a:rPr lang="en-IN" dirty="0"/>
            <a:t>In LOH, a gene or a </a:t>
          </a:r>
          <a:r>
            <a:rPr lang="en-IN" dirty="0">
              <a:solidFill>
                <a:srgbClr val="FF0000"/>
              </a:solidFill>
            </a:rPr>
            <a:t>whole group of neighbouring genes are lost </a:t>
          </a:r>
          <a:r>
            <a:rPr lang="en-IN" dirty="0"/>
            <a:t>and no longer present inside the affected cell.</a:t>
          </a:r>
          <a:endParaRPr lang="en-US" dirty="0"/>
        </a:p>
      </dgm:t>
    </dgm:pt>
    <dgm:pt modelId="{1918194D-E17B-4D82-8C56-592CC00ABA1C}" type="parTrans" cxnId="{452BF614-EF0B-406A-B905-6BF99AFB58C6}">
      <dgm:prSet/>
      <dgm:spPr/>
      <dgm:t>
        <a:bodyPr/>
        <a:lstStyle/>
        <a:p>
          <a:pPr algn="just"/>
          <a:endParaRPr lang="en-US"/>
        </a:p>
      </dgm:t>
    </dgm:pt>
    <dgm:pt modelId="{3B9AFBE5-92F5-41BF-8AB3-02EC33B96E76}" type="sibTrans" cxnId="{452BF614-EF0B-406A-B905-6BF99AFB58C6}">
      <dgm:prSet/>
      <dgm:spPr/>
      <dgm:t>
        <a:bodyPr/>
        <a:lstStyle/>
        <a:p>
          <a:pPr algn="just"/>
          <a:endParaRPr lang="en-US"/>
        </a:p>
      </dgm:t>
    </dgm:pt>
    <dgm:pt modelId="{EC0CB08A-A433-47B3-AF8D-365A8B7543D6}" type="pres">
      <dgm:prSet presAssocID="{A04F095F-F20D-474B-B1FB-5A7949243701}" presName="linear" presStyleCnt="0">
        <dgm:presLayoutVars>
          <dgm:animLvl val="lvl"/>
          <dgm:resizeHandles val="exact"/>
        </dgm:presLayoutVars>
      </dgm:prSet>
      <dgm:spPr/>
    </dgm:pt>
    <dgm:pt modelId="{215DC88E-8E2F-4279-BF9B-D6954B9B5AEE}" type="pres">
      <dgm:prSet presAssocID="{95A73842-8CB5-471F-B753-C5DE847FC295}" presName="parentText" presStyleLbl="node1" presStyleIdx="0" presStyleCnt="3" custScaleX="98822" custScaleY="126978">
        <dgm:presLayoutVars>
          <dgm:chMax val="0"/>
          <dgm:bulletEnabled val="1"/>
        </dgm:presLayoutVars>
      </dgm:prSet>
      <dgm:spPr/>
    </dgm:pt>
    <dgm:pt modelId="{3A3A1FDD-3511-4B50-9377-84006BBFEC53}" type="pres">
      <dgm:prSet presAssocID="{3C4F3111-55D4-4E87-955D-9F1A19B0476B}" presName="spacer" presStyleCnt="0"/>
      <dgm:spPr/>
    </dgm:pt>
    <dgm:pt modelId="{0914BD36-9DED-41A6-A3FA-FD8CDEC16DA3}" type="pres">
      <dgm:prSet presAssocID="{46845141-C0A0-41C9-B208-360BE88671D3}" presName="parentText" presStyleLbl="node1" presStyleIdx="1" presStyleCnt="3">
        <dgm:presLayoutVars>
          <dgm:chMax val="0"/>
          <dgm:bulletEnabled val="1"/>
        </dgm:presLayoutVars>
      </dgm:prSet>
      <dgm:spPr/>
    </dgm:pt>
    <dgm:pt modelId="{853E6BB1-1D35-4088-B80C-A2712A8B17E9}" type="pres">
      <dgm:prSet presAssocID="{B772789F-BEDA-4B79-B2C1-7EF989224834}" presName="spacer" presStyleCnt="0"/>
      <dgm:spPr/>
    </dgm:pt>
    <dgm:pt modelId="{A81D229B-D09F-46A3-BA10-44924F69EDC4}" type="pres">
      <dgm:prSet presAssocID="{B6CEE99B-F127-4700-81D5-ECCA729ED7F6}" presName="parentText" presStyleLbl="node1" presStyleIdx="2" presStyleCnt="3">
        <dgm:presLayoutVars>
          <dgm:chMax val="0"/>
          <dgm:bulletEnabled val="1"/>
        </dgm:presLayoutVars>
      </dgm:prSet>
      <dgm:spPr/>
    </dgm:pt>
  </dgm:ptLst>
  <dgm:cxnLst>
    <dgm:cxn modelId="{452BF614-EF0B-406A-B905-6BF99AFB58C6}" srcId="{A04F095F-F20D-474B-B1FB-5A7949243701}" destId="{B6CEE99B-F127-4700-81D5-ECCA729ED7F6}" srcOrd="2" destOrd="0" parTransId="{1918194D-E17B-4D82-8C56-592CC00ABA1C}" sibTransId="{3B9AFBE5-92F5-41BF-8AB3-02EC33B96E76}"/>
    <dgm:cxn modelId="{F0357C74-DBB6-4963-BB0C-44CC05A7E649}" type="presOf" srcId="{A04F095F-F20D-474B-B1FB-5A7949243701}" destId="{EC0CB08A-A433-47B3-AF8D-365A8B7543D6}" srcOrd="0" destOrd="0" presId="urn:microsoft.com/office/officeart/2005/8/layout/vList2"/>
    <dgm:cxn modelId="{ABEA95C2-AAF3-49FF-98E0-089710209E1E}" type="presOf" srcId="{B6CEE99B-F127-4700-81D5-ECCA729ED7F6}" destId="{A81D229B-D09F-46A3-BA10-44924F69EDC4}" srcOrd="0" destOrd="0" presId="urn:microsoft.com/office/officeart/2005/8/layout/vList2"/>
    <dgm:cxn modelId="{64CED8C4-D7A6-4D1B-A241-4D4062AE83D9}" srcId="{A04F095F-F20D-474B-B1FB-5A7949243701}" destId="{46845141-C0A0-41C9-B208-360BE88671D3}" srcOrd="1" destOrd="0" parTransId="{E8132392-4BE2-4FCA-890D-8CDCF51E6906}" sibTransId="{B772789F-BEDA-4B79-B2C1-7EF989224834}"/>
    <dgm:cxn modelId="{A92E8CD6-9B60-4202-91CA-903C79DB038B}" type="presOf" srcId="{46845141-C0A0-41C9-B208-360BE88671D3}" destId="{0914BD36-9DED-41A6-A3FA-FD8CDEC16DA3}" srcOrd="0" destOrd="0" presId="urn:microsoft.com/office/officeart/2005/8/layout/vList2"/>
    <dgm:cxn modelId="{CCBA0BEB-5850-4A96-BCD6-AE0071114203}" type="presOf" srcId="{95A73842-8CB5-471F-B753-C5DE847FC295}" destId="{215DC88E-8E2F-4279-BF9B-D6954B9B5AEE}" srcOrd="0" destOrd="0" presId="urn:microsoft.com/office/officeart/2005/8/layout/vList2"/>
    <dgm:cxn modelId="{6CEB33EC-96E8-4608-83A8-0C3307B27175}" srcId="{A04F095F-F20D-474B-B1FB-5A7949243701}" destId="{95A73842-8CB5-471F-B753-C5DE847FC295}" srcOrd="0" destOrd="0" parTransId="{E0A143E5-F63A-4BE1-A6C0-47A1E5C537E5}" sibTransId="{3C4F3111-55D4-4E87-955D-9F1A19B0476B}"/>
    <dgm:cxn modelId="{70CC6A57-965A-4EFC-9D07-5108E561526F}" type="presParOf" srcId="{EC0CB08A-A433-47B3-AF8D-365A8B7543D6}" destId="{215DC88E-8E2F-4279-BF9B-D6954B9B5AEE}" srcOrd="0" destOrd="0" presId="urn:microsoft.com/office/officeart/2005/8/layout/vList2"/>
    <dgm:cxn modelId="{39A557C6-A463-4EE3-ABCE-C7DD882554C1}" type="presParOf" srcId="{EC0CB08A-A433-47B3-AF8D-365A8B7543D6}" destId="{3A3A1FDD-3511-4B50-9377-84006BBFEC53}" srcOrd="1" destOrd="0" presId="urn:microsoft.com/office/officeart/2005/8/layout/vList2"/>
    <dgm:cxn modelId="{65347E02-658D-460B-8DDF-0EA4B0E9D596}" type="presParOf" srcId="{EC0CB08A-A433-47B3-AF8D-365A8B7543D6}" destId="{0914BD36-9DED-41A6-A3FA-FD8CDEC16DA3}" srcOrd="2" destOrd="0" presId="urn:microsoft.com/office/officeart/2005/8/layout/vList2"/>
    <dgm:cxn modelId="{994BD5EF-5742-4AA3-B7BC-DCF3ED935657}" type="presParOf" srcId="{EC0CB08A-A433-47B3-AF8D-365A8B7543D6}" destId="{853E6BB1-1D35-4088-B80C-A2712A8B17E9}" srcOrd="3" destOrd="0" presId="urn:microsoft.com/office/officeart/2005/8/layout/vList2"/>
    <dgm:cxn modelId="{0F84139B-C88F-4ACB-ADF1-B903A58517BF}" type="presParOf" srcId="{EC0CB08A-A433-47B3-AF8D-365A8B7543D6}" destId="{A81D229B-D09F-46A3-BA10-44924F69EDC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0575CD-7DAE-4185-AB64-36C2F526D50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1F34EDC0-A1DC-4326-9CFE-59EC0D540EBF}">
      <dgm:prSet/>
      <dgm:spPr/>
      <dgm:t>
        <a:bodyPr/>
        <a:lstStyle/>
        <a:p>
          <a:r>
            <a:rPr lang="en-IN" dirty="0"/>
            <a:t>This could happen when that part of the DNA is </a:t>
          </a:r>
          <a:r>
            <a:rPr lang="en-IN" b="1" dirty="0">
              <a:solidFill>
                <a:srgbClr val="FF0000"/>
              </a:solidFill>
            </a:rPr>
            <a:t>accidentally deleted</a:t>
          </a:r>
          <a:r>
            <a:rPr lang="en-IN" dirty="0"/>
            <a:t>, perhaps when the cell is undergoing normal division and replication.</a:t>
          </a:r>
          <a:endParaRPr lang="en-US" dirty="0"/>
        </a:p>
      </dgm:t>
    </dgm:pt>
    <dgm:pt modelId="{16183747-E5A5-45AA-8404-0E7B51F292B2}" type="parTrans" cxnId="{DCBDDBCB-53E1-4977-AA7A-257FC1455D4B}">
      <dgm:prSet/>
      <dgm:spPr/>
      <dgm:t>
        <a:bodyPr/>
        <a:lstStyle/>
        <a:p>
          <a:endParaRPr lang="en-US"/>
        </a:p>
      </dgm:t>
    </dgm:pt>
    <dgm:pt modelId="{5B1B4762-4824-4381-82D3-0F4AFDED5CA9}" type="sibTrans" cxnId="{DCBDDBCB-53E1-4977-AA7A-257FC1455D4B}">
      <dgm:prSet/>
      <dgm:spPr/>
      <dgm:t>
        <a:bodyPr/>
        <a:lstStyle/>
        <a:p>
          <a:endParaRPr lang="en-US"/>
        </a:p>
      </dgm:t>
    </dgm:pt>
    <dgm:pt modelId="{1BB5DA5A-D235-4EBC-B687-D69AD2A16472}">
      <dgm:prSet/>
      <dgm:spPr/>
      <dgm:t>
        <a:bodyPr/>
        <a:lstStyle/>
        <a:p>
          <a:r>
            <a:rPr lang="en-IN" dirty="0"/>
            <a:t>The gene might be completely gone, or part of it might </a:t>
          </a:r>
          <a:r>
            <a:rPr lang="en-IN" b="1" dirty="0">
              <a:solidFill>
                <a:srgbClr val="FF0000"/>
              </a:solidFill>
            </a:rPr>
            <a:t>have been moved to another location </a:t>
          </a:r>
          <a:r>
            <a:rPr lang="en-IN" dirty="0"/>
            <a:t>on the DNA.</a:t>
          </a:r>
          <a:endParaRPr lang="en-US" dirty="0"/>
        </a:p>
      </dgm:t>
    </dgm:pt>
    <dgm:pt modelId="{F86741B2-2D55-4E3E-81A0-96B4FD00217D}" type="parTrans" cxnId="{98A2D909-C948-4AD6-8BF0-D95F74D47F40}">
      <dgm:prSet/>
      <dgm:spPr/>
      <dgm:t>
        <a:bodyPr/>
        <a:lstStyle/>
        <a:p>
          <a:endParaRPr lang="en-US"/>
        </a:p>
      </dgm:t>
    </dgm:pt>
    <dgm:pt modelId="{B56B08ED-4498-43BD-B37C-A84D612F0F72}" type="sibTrans" cxnId="{98A2D909-C948-4AD6-8BF0-D95F74D47F40}">
      <dgm:prSet/>
      <dgm:spPr/>
      <dgm:t>
        <a:bodyPr/>
        <a:lstStyle/>
        <a:p>
          <a:endParaRPr lang="en-US"/>
        </a:p>
      </dgm:t>
    </dgm:pt>
    <dgm:pt modelId="{EB0A88B2-06FF-4BC9-BFDD-8BF2B82DD8B9}" type="pres">
      <dgm:prSet presAssocID="{2A0575CD-7DAE-4185-AB64-36C2F526D506}" presName="linear" presStyleCnt="0">
        <dgm:presLayoutVars>
          <dgm:animLvl val="lvl"/>
          <dgm:resizeHandles val="exact"/>
        </dgm:presLayoutVars>
      </dgm:prSet>
      <dgm:spPr/>
    </dgm:pt>
    <dgm:pt modelId="{4ADF82BD-135A-4249-A3CD-4A3BA94AC4EE}" type="pres">
      <dgm:prSet presAssocID="{1F34EDC0-A1DC-4326-9CFE-59EC0D540EBF}" presName="parentText" presStyleLbl="node1" presStyleIdx="0" presStyleCnt="2">
        <dgm:presLayoutVars>
          <dgm:chMax val="0"/>
          <dgm:bulletEnabled val="1"/>
        </dgm:presLayoutVars>
      </dgm:prSet>
      <dgm:spPr/>
    </dgm:pt>
    <dgm:pt modelId="{E3BD8DCA-9D92-4397-8DD8-98B33748218D}" type="pres">
      <dgm:prSet presAssocID="{5B1B4762-4824-4381-82D3-0F4AFDED5CA9}" presName="spacer" presStyleCnt="0"/>
      <dgm:spPr/>
    </dgm:pt>
    <dgm:pt modelId="{7689F900-1DCE-4102-808C-7EDA99467FAD}" type="pres">
      <dgm:prSet presAssocID="{1BB5DA5A-D235-4EBC-B687-D69AD2A16472}" presName="parentText" presStyleLbl="node1" presStyleIdx="1" presStyleCnt="2">
        <dgm:presLayoutVars>
          <dgm:chMax val="0"/>
          <dgm:bulletEnabled val="1"/>
        </dgm:presLayoutVars>
      </dgm:prSet>
      <dgm:spPr/>
    </dgm:pt>
  </dgm:ptLst>
  <dgm:cxnLst>
    <dgm:cxn modelId="{98A2D909-C948-4AD6-8BF0-D95F74D47F40}" srcId="{2A0575CD-7DAE-4185-AB64-36C2F526D506}" destId="{1BB5DA5A-D235-4EBC-B687-D69AD2A16472}" srcOrd="1" destOrd="0" parTransId="{F86741B2-2D55-4E3E-81A0-96B4FD00217D}" sibTransId="{B56B08ED-4498-43BD-B37C-A84D612F0F72}"/>
    <dgm:cxn modelId="{F1BCD00B-1577-499A-A74A-F52FD7B72123}" type="presOf" srcId="{2A0575CD-7DAE-4185-AB64-36C2F526D506}" destId="{EB0A88B2-06FF-4BC9-BFDD-8BF2B82DD8B9}" srcOrd="0" destOrd="0" presId="urn:microsoft.com/office/officeart/2005/8/layout/vList2"/>
    <dgm:cxn modelId="{F72FB276-54D6-4598-B5BB-DEC0FF654EEC}" type="presOf" srcId="{1F34EDC0-A1DC-4326-9CFE-59EC0D540EBF}" destId="{4ADF82BD-135A-4249-A3CD-4A3BA94AC4EE}" srcOrd="0" destOrd="0" presId="urn:microsoft.com/office/officeart/2005/8/layout/vList2"/>
    <dgm:cxn modelId="{DCBDDBCB-53E1-4977-AA7A-257FC1455D4B}" srcId="{2A0575CD-7DAE-4185-AB64-36C2F526D506}" destId="{1F34EDC0-A1DC-4326-9CFE-59EC0D540EBF}" srcOrd="0" destOrd="0" parTransId="{16183747-E5A5-45AA-8404-0E7B51F292B2}" sibTransId="{5B1B4762-4824-4381-82D3-0F4AFDED5CA9}"/>
    <dgm:cxn modelId="{82613BEC-C27C-403B-8CBE-4A6A962F1DA7}" type="presOf" srcId="{1BB5DA5A-D235-4EBC-B687-D69AD2A16472}" destId="{7689F900-1DCE-4102-808C-7EDA99467FAD}" srcOrd="0" destOrd="0" presId="urn:microsoft.com/office/officeart/2005/8/layout/vList2"/>
    <dgm:cxn modelId="{056312A6-A939-4501-A2E4-E6DA25DBC187}" type="presParOf" srcId="{EB0A88B2-06FF-4BC9-BFDD-8BF2B82DD8B9}" destId="{4ADF82BD-135A-4249-A3CD-4A3BA94AC4EE}" srcOrd="0" destOrd="0" presId="urn:microsoft.com/office/officeart/2005/8/layout/vList2"/>
    <dgm:cxn modelId="{F0BF0250-523B-4EF6-920E-1636D6676E68}" type="presParOf" srcId="{EB0A88B2-06FF-4BC9-BFDD-8BF2B82DD8B9}" destId="{E3BD8DCA-9D92-4397-8DD8-98B33748218D}" srcOrd="1" destOrd="0" presId="urn:microsoft.com/office/officeart/2005/8/layout/vList2"/>
    <dgm:cxn modelId="{E0E77BFA-B781-4C10-AD14-781676A8D8E8}" type="presParOf" srcId="{EB0A88B2-06FF-4BC9-BFDD-8BF2B82DD8B9}" destId="{7689F900-1DCE-4102-808C-7EDA99467FA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53C71B-B68C-43F7-811B-6BAE28ECE403}"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4D8B9ED8-F0A6-43E2-8D6C-9D5C7A254E77}">
      <dgm:prSet/>
      <dgm:spPr/>
      <dgm:t>
        <a:bodyPr/>
        <a:lstStyle/>
        <a:p>
          <a:r>
            <a:rPr lang="en-IN"/>
            <a:t>In either case, the protein encoded by the gene cannot be correctly made. </a:t>
          </a:r>
          <a:endParaRPr lang="en-US"/>
        </a:p>
      </dgm:t>
    </dgm:pt>
    <dgm:pt modelId="{ABD6E464-9AB7-4541-92F1-926263126440}" type="parTrans" cxnId="{D92AC513-4BC6-419D-B9E6-D6D2580FA125}">
      <dgm:prSet/>
      <dgm:spPr/>
      <dgm:t>
        <a:bodyPr/>
        <a:lstStyle/>
        <a:p>
          <a:endParaRPr lang="en-US"/>
        </a:p>
      </dgm:t>
    </dgm:pt>
    <dgm:pt modelId="{86750C0D-8A6A-4CC1-818B-CAA1151A5A91}" type="sibTrans" cxnId="{D92AC513-4BC6-419D-B9E6-D6D2580FA125}">
      <dgm:prSet/>
      <dgm:spPr/>
      <dgm:t>
        <a:bodyPr/>
        <a:lstStyle/>
        <a:p>
          <a:endParaRPr lang="en-US"/>
        </a:p>
      </dgm:t>
    </dgm:pt>
    <dgm:pt modelId="{122818FC-549D-4089-BF00-17EC2A61D9D0}">
      <dgm:prSet/>
      <dgm:spPr/>
      <dgm:t>
        <a:bodyPr/>
        <a:lstStyle/>
        <a:p>
          <a:r>
            <a:rPr lang="en-IN"/>
            <a:t>Instead of having two different versions of the same gene present (heterozygosity), one copy of the gene is now gone.﻿ </a:t>
          </a:r>
          <a:endParaRPr lang="en-US"/>
        </a:p>
      </dgm:t>
    </dgm:pt>
    <dgm:pt modelId="{B1CE350B-0B72-4C8C-9199-C101AF1D5F54}" type="parTrans" cxnId="{E4B272C3-7A2F-4345-9B6A-862C2553C247}">
      <dgm:prSet/>
      <dgm:spPr/>
      <dgm:t>
        <a:bodyPr/>
        <a:lstStyle/>
        <a:p>
          <a:endParaRPr lang="en-US"/>
        </a:p>
      </dgm:t>
    </dgm:pt>
    <dgm:pt modelId="{9F5D6FC1-031C-4029-A2F2-1911F48E4840}" type="sibTrans" cxnId="{E4B272C3-7A2F-4345-9B6A-862C2553C247}">
      <dgm:prSet/>
      <dgm:spPr/>
      <dgm:t>
        <a:bodyPr/>
        <a:lstStyle/>
        <a:p>
          <a:endParaRPr lang="en-US"/>
        </a:p>
      </dgm:t>
    </dgm:pt>
    <dgm:pt modelId="{7D3D6058-88EE-4A1E-B01A-00506A94A6A2}">
      <dgm:prSet/>
      <dgm:spPr/>
      <dgm:t>
        <a:bodyPr/>
        <a:lstStyle/>
        <a:p>
          <a:r>
            <a:rPr lang="en-IN"/>
            <a:t>This could happen when that part of the DNA is accidentally deleted, perhaps when the cell is undergoing normal division and replication</a:t>
          </a:r>
          <a:endParaRPr lang="en-US"/>
        </a:p>
      </dgm:t>
    </dgm:pt>
    <dgm:pt modelId="{5FD15E15-35CF-4DC0-811A-A1D7288F74B0}" type="parTrans" cxnId="{9BB26F1E-E137-473A-8EB8-01CDA29542C9}">
      <dgm:prSet/>
      <dgm:spPr/>
      <dgm:t>
        <a:bodyPr/>
        <a:lstStyle/>
        <a:p>
          <a:endParaRPr lang="en-US"/>
        </a:p>
      </dgm:t>
    </dgm:pt>
    <dgm:pt modelId="{F0BBA36D-F592-407B-AA20-93B64929871E}" type="sibTrans" cxnId="{9BB26F1E-E137-473A-8EB8-01CDA29542C9}">
      <dgm:prSet/>
      <dgm:spPr/>
      <dgm:t>
        <a:bodyPr/>
        <a:lstStyle/>
        <a:p>
          <a:endParaRPr lang="en-US"/>
        </a:p>
      </dgm:t>
    </dgm:pt>
    <dgm:pt modelId="{6FA27D48-5363-4630-99BC-E35FBFFCCA7C}" type="pres">
      <dgm:prSet presAssocID="{E853C71B-B68C-43F7-811B-6BAE28ECE403}" presName="linear" presStyleCnt="0">
        <dgm:presLayoutVars>
          <dgm:animLvl val="lvl"/>
          <dgm:resizeHandles val="exact"/>
        </dgm:presLayoutVars>
      </dgm:prSet>
      <dgm:spPr/>
    </dgm:pt>
    <dgm:pt modelId="{E776A313-86E4-44FC-B612-03B4C91C6CC1}" type="pres">
      <dgm:prSet presAssocID="{4D8B9ED8-F0A6-43E2-8D6C-9D5C7A254E77}" presName="parentText" presStyleLbl="node1" presStyleIdx="0" presStyleCnt="3">
        <dgm:presLayoutVars>
          <dgm:chMax val="0"/>
          <dgm:bulletEnabled val="1"/>
        </dgm:presLayoutVars>
      </dgm:prSet>
      <dgm:spPr/>
    </dgm:pt>
    <dgm:pt modelId="{089C4B9E-E160-4002-8798-7939ECF2777B}" type="pres">
      <dgm:prSet presAssocID="{86750C0D-8A6A-4CC1-818B-CAA1151A5A91}" presName="spacer" presStyleCnt="0"/>
      <dgm:spPr/>
    </dgm:pt>
    <dgm:pt modelId="{DC84EFA3-F53C-4C3E-AD8D-822C590FCF5B}" type="pres">
      <dgm:prSet presAssocID="{122818FC-549D-4089-BF00-17EC2A61D9D0}" presName="parentText" presStyleLbl="node1" presStyleIdx="1" presStyleCnt="3">
        <dgm:presLayoutVars>
          <dgm:chMax val="0"/>
          <dgm:bulletEnabled val="1"/>
        </dgm:presLayoutVars>
      </dgm:prSet>
      <dgm:spPr/>
    </dgm:pt>
    <dgm:pt modelId="{9B8565D4-7EF8-4029-8957-40C89265EDF3}" type="pres">
      <dgm:prSet presAssocID="{9F5D6FC1-031C-4029-A2F2-1911F48E4840}" presName="spacer" presStyleCnt="0"/>
      <dgm:spPr/>
    </dgm:pt>
    <dgm:pt modelId="{3777F136-D42B-4AF2-B4DB-4320BD4BF850}" type="pres">
      <dgm:prSet presAssocID="{7D3D6058-88EE-4A1E-B01A-00506A94A6A2}" presName="parentText" presStyleLbl="node1" presStyleIdx="2" presStyleCnt="3">
        <dgm:presLayoutVars>
          <dgm:chMax val="0"/>
          <dgm:bulletEnabled val="1"/>
        </dgm:presLayoutVars>
      </dgm:prSet>
      <dgm:spPr/>
    </dgm:pt>
  </dgm:ptLst>
  <dgm:cxnLst>
    <dgm:cxn modelId="{D92AC513-4BC6-419D-B9E6-D6D2580FA125}" srcId="{E853C71B-B68C-43F7-811B-6BAE28ECE403}" destId="{4D8B9ED8-F0A6-43E2-8D6C-9D5C7A254E77}" srcOrd="0" destOrd="0" parTransId="{ABD6E464-9AB7-4541-92F1-926263126440}" sibTransId="{86750C0D-8A6A-4CC1-818B-CAA1151A5A91}"/>
    <dgm:cxn modelId="{9BB26F1E-E137-473A-8EB8-01CDA29542C9}" srcId="{E853C71B-B68C-43F7-811B-6BAE28ECE403}" destId="{7D3D6058-88EE-4A1E-B01A-00506A94A6A2}" srcOrd="2" destOrd="0" parTransId="{5FD15E15-35CF-4DC0-811A-A1D7288F74B0}" sibTransId="{F0BBA36D-F592-407B-AA20-93B64929871E}"/>
    <dgm:cxn modelId="{856C341F-2B6C-4943-A8FB-3D0381EBA9BB}" type="presOf" srcId="{122818FC-549D-4089-BF00-17EC2A61D9D0}" destId="{DC84EFA3-F53C-4C3E-AD8D-822C590FCF5B}" srcOrd="0" destOrd="0" presId="urn:microsoft.com/office/officeart/2005/8/layout/vList2"/>
    <dgm:cxn modelId="{8C8EF030-AFCE-4C44-BFF4-FB1DF7112551}" type="presOf" srcId="{4D8B9ED8-F0A6-43E2-8D6C-9D5C7A254E77}" destId="{E776A313-86E4-44FC-B612-03B4C91C6CC1}" srcOrd="0" destOrd="0" presId="urn:microsoft.com/office/officeart/2005/8/layout/vList2"/>
    <dgm:cxn modelId="{4284279F-5F40-41F4-9E06-E77997E8D982}" type="presOf" srcId="{E853C71B-B68C-43F7-811B-6BAE28ECE403}" destId="{6FA27D48-5363-4630-99BC-E35FBFFCCA7C}" srcOrd="0" destOrd="0" presId="urn:microsoft.com/office/officeart/2005/8/layout/vList2"/>
    <dgm:cxn modelId="{4A9386A1-B169-4BF0-AB61-0B201596B78D}" type="presOf" srcId="{7D3D6058-88EE-4A1E-B01A-00506A94A6A2}" destId="{3777F136-D42B-4AF2-B4DB-4320BD4BF850}" srcOrd="0" destOrd="0" presId="urn:microsoft.com/office/officeart/2005/8/layout/vList2"/>
    <dgm:cxn modelId="{E4B272C3-7A2F-4345-9B6A-862C2553C247}" srcId="{E853C71B-B68C-43F7-811B-6BAE28ECE403}" destId="{122818FC-549D-4089-BF00-17EC2A61D9D0}" srcOrd="1" destOrd="0" parTransId="{B1CE350B-0B72-4C8C-9199-C101AF1D5F54}" sibTransId="{9F5D6FC1-031C-4029-A2F2-1911F48E4840}"/>
    <dgm:cxn modelId="{9023C322-CDDA-413D-860C-C6AFF51D1F6E}" type="presParOf" srcId="{6FA27D48-5363-4630-99BC-E35FBFFCCA7C}" destId="{E776A313-86E4-44FC-B612-03B4C91C6CC1}" srcOrd="0" destOrd="0" presId="urn:microsoft.com/office/officeart/2005/8/layout/vList2"/>
    <dgm:cxn modelId="{60F5CF75-7793-4307-86F3-780139953CDE}" type="presParOf" srcId="{6FA27D48-5363-4630-99BC-E35FBFFCCA7C}" destId="{089C4B9E-E160-4002-8798-7939ECF2777B}" srcOrd="1" destOrd="0" presId="urn:microsoft.com/office/officeart/2005/8/layout/vList2"/>
    <dgm:cxn modelId="{B072C4CA-5DB6-470F-9EB9-265316549D2E}" type="presParOf" srcId="{6FA27D48-5363-4630-99BC-E35FBFFCCA7C}" destId="{DC84EFA3-F53C-4C3E-AD8D-822C590FCF5B}" srcOrd="2" destOrd="0" presId="urn:microsoft.com/office/officeart/2005/8/layout/vList2"/>
    <dgm:cxn modelId="{CFBADF8C-37A5-4E66-A2FA-0FC666E95A81}" type="presParOf" srcId="{6FA27D48-5363-4630-99BC-E35FBFFCCA7C}" destId="{9B8565D4-7EF8-4029-8957-40C89265EDF3}" srcOrd="3" destOrd="0" presId="urn:microsoft.com/office/officeart/2005/8/layout/vList2"/>
    <dgm:cxn modelId="{CF2C3AE1-AE62-4A31-8E25-3E52AD32213B}" type="presParOf" srcId="{6FA27D48-5363-4630-99BC-E35FBFFCCA7C}" destId="{3777F136-D42B-4AF2-B4DB-4320BD4BF85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750469-F215-45A9-B31F-1CBB894B9390}"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61B7AB4A-D229-4493-9A37-2BFD9CC45E0D}">
      <dgm:prSet custT="1"/>
      <dgm:spPr/>
      <dgm:t>
        <a:bodyPr/>
        <a:lstStyle/>
        <a:p>
          <a:pPr algn="ctr"/>
          <a:r>
            <a:rPr lang="en-IN" sz="3600" dirty="0">
              <a:solidFill>
                <a:srgbClr val="FF0000"/>
              </a:solidFill>
            </a:rPr>
            <a:t>Unusual rearrangement </a:t>
          </a:r>
          <a:r>
            <a:rPr lang="en-IN" sz="3600" dirty="0"/>
            <a:t>of chromosomes.</a:t>
          </a:r>
          <a:endParaRPr lang="en-US" sz="3600" dirty="0"/>
        </a:p>
      </dgm:t>
    </dgm:pt>
    <dgm:pt modelId="{862EA986-DAE4-44E2-87E3-EA3BA2BE6458}" type="parTrans" cxnId="{9E88F2D6-5470-4FDE-9FA8-17BD74EEA48B}">
      <dgm:prSet/>
      <dgm:spPr/>
      <dgm:t>
        <a:bodyPr/>
        <a:lstStyle/>
        <a:p>
          <a:endParaRPr lang="en-US" sz="2400"/>
        </a:p>
      </dgm:t>
    </dgm:pt>
    <dgm:pt modelId="{E58FB18C-D5D6-4E42-8C53-F45008A08696}" type="sibTrans" cxnId="{9E88F2D6-5470-4FDE-9FA8-17BD74EEA48B}">
      <dgm:prSet/>
      <dgm:spPr/>
      <dgm:t>
        <a:bodyPr/>
        <a:lstStyle/>
        <a:p>
          <a:endParaRPr lang="en-US" sz="2400"/>
        </a:p>
      </dgm:t>
    </dgm:pt>
    <dgm:pt modelId="{F91ADA16-E5EF-4F72-9F91-1339D40A5E33}">
      <dgm:prSet custT="1"/>
      <dgm:spPr/>
      <dgm:t>
        <a:bodyPr/>
        <a:lstStyle/>
        <a:p>
          <a:r>
            <a:rPr lang="en-IN" sz="3200" dirty="0"/>
            <a:t>It is detected on cytogenetics or a karyotype of affected cells.</a:t>
          </a:r>
          <a:endParaRPr lang="en-US" sz="3200" dirty="0"/>
        </a:p>
      </dgm:t>
    </dgm:pt>
    <dgm:pt modelId="{34830CE2-73F1-476A-AFED-CF3A4500AFF8}" type="parTrans" cxnId="{B8CBFBFF-87C3-4051-89BC-2ACD0089A2F7}">
      <dgm:prSet/>
      <dgm:spPr/>
      <dgm:t>
        <a:bodyPr/>
        <a:lstStyle/>
        <a:p>
          <a:endParaRPr lang="en-US" sz="2400"/>
        </a:p>
      </dgm:t>
    </dgm:pt>
    <dgm:pt modelId="{8517277D-BD1E-4769-BE5F-D547D049296B}" type="sibTrans" cxnId="{B8CBFBFF-87C3-4051-89BC-2ACD0089A2F7}">
      <dgm:prSet/>
      <dgm:spPr/>
      <dgm:t>
        <a:bodyPr/>
        <a:lstStyle/>
        <a:p>
          <a:endParaRPr lang="en-US" sz="2400"/>
        </a:p>
      </dgm:t>
    </dgm:pt>
    <dgm:pt modelId="{A09EC0BD-506D-4F89-ABC5-B965741CF838}">
      <dgm:prSet custT="1"/>
      <dgm:spPr/>
      <dgm:t>
        <a:bodyPr/>
        <a:lstStyle/>
        <a:p>
          <a:pPr algn="ctr"/>
          <a:r>
            <a:rPr lang="en-IN" sz="2800" dirty="0"/>
            <a:t>Type of chromosomal abnormality in which a chromosome </a:t>
          </a:r>
          <a:r>
            <a:rPr lang="en-IN" sz="2800" dirty="0">
              <a:solidFill>
                <a:srgbClr val="FF0000"/>
              </a:solidFill>
            </a:rPr>
            <a:t>breaks and a portion of it reattaches to a different chromosome.</a:t>
          </a:r>
          <a:endParaRPr lang="en-US" sz="2800" dirty="0">
            <a:solidFill>
              <a:srgbClr val="FF0000"/>
            </a:solidFill>
          </a:endParaRPr>
        </a:p>
      </dgm:t>
    </dgm:pt>
    <dgm:pt modelId="{69E93EC9-C87E-4604-AA7D-2BA9CD5325B9}" type="parTrans" cxnId="{B59347F2-C189-4AA8-B6E7-58145ABF0513}">
      <dgm:prSet/>
      <dgm:spPr/>
      <dgm:t>
        <a:bodyPr/>
        <a:lstStyle/>
        <a:p>
          <a:endParaRPr lang="en-US" sz="2400"/>
        </a:p>
      </dgm:t>
    </dgm:pt>
    <dgm:pt modelId="{B5E4C9BA-891E-42F2-9B37-84046F0FB0C3}" type="sibTrans" cxnId="{B59347F2-C189-4AA8-B6E7-58145ABF0513}">
      <dgm:prSet/>
      <dgm:spPr/>
      <dgm:t>
        <a:bodyPr/>
        <a:lstStyle/>
        <a:p>
          <a:endParaRPr lang="en-US" sz="2400"/>
        </a:p>
      </dgm:t>
    </dgm:pt>
    <dgm:pt modelId="{7535BF9E-9350-4A6C-82DD-97A12DB72B9A}" type="pres">
      <dgm:prSet presAssocID="{1F750469-F215-45A9-B31F-1CBB894B9390}" presName="linear" presStyleCnt="0">
        <dgm:presLayoutVars>
          <dgm:animLvl val="lvl"/>
          <dgm:resizeHandles val="exact"/>
        </dgm:presLayoutVars>
      </dgm:prSet>
      <dgm:spPr/>
    </dgm:pt>
    <dgm:pt modelId="{F19F73AA-0805-4467-9CBD-596A88E366A1}" type="pres">
      <dgm:prSet presAssocID="{61B7AB4A-D229-4493-9A37-2BFD9CC45E0D}" presName="parentText" presStyleLbl="node1" presStyleIdx="0" presStyleCnt="3">
        <dgm:presLayoutVars>
          <dgm:chMax val="0"/>
          <dgm:bulletEnabled val="1"/>
        </dgm:presLayoutVars>
      </dgm:prSet>
      <dgm:spPr/>
    </dgm:pt>
    <dgm:pt modelId="{728AAC02-0BE8-47A0-BBC4-6A56B89D9869}" type="pres">
      <dgm:prSet presAssocID="{E58FB18C-D5D6-4E42-8C53-F45008A08696}" presName="spacer" presStyleCnt="0"/>
      <dgm:spPr/>
    </dgm:pt>
    <dgm:pt modelId="{EB9ABCF5-8942-425B-A5E1-0DF77010EC74}" type="pres">
      <dgm:prSet presAssocID="{F91ADA16-E5EF-4F72-9F91-1339D40A5E33}" presName="parentText" presStyleLbl="node1" presStyleIdx="1" presStyleCnt="3">
        <dgm:presLayoutVars>
          <dgm:chMax val="0"/>
          <dgm:bulletEnabled val="1"/>
        </dgm:presLayoutVars>
      </dgm:prSet>
      <dgm:spPr/>
    </dgm:pt>
    <dgm:pt modelId="{407F53C8-B69B-4FA7-A44D-42E756B274B2}" type="pres">
      <dgm:prSet presAssocID="{8517277D-BD1E-4769-BE5F-D547D049296B}" presName="spacer" presStyleCnt="0"/>
      <dgm:spPr/>
    </dgm:pt>
    <dgm:pt modelId="{73D3B81C-8E5C-47E2-A6F8-C27964DB2652}" type="pres">
      <dgm:prSet presAssocID="{A09EC0BD-506D-4F89-ABC5-B965741CF838}" presName="parentText" presStyleLbl="node1" presStyleIdx="2" presStyleCnt="3">
        <dgm:presLayoutVars>
          <dgm:chMax val="0"/>
          <dgm:bulletEnabled val="1"/>
        </dgm:presLayoutVars>
      </dgm:prSet>
      <dgm:spPr/>
    </dgm:pt>
  </dgm:ptLst>
  <dgm:cxnLst>
    <dgm:cxn modelId="{43A03829-F265-47E1-BA3D-8BB10B5C6796}" type="presOf" srcId="{61B7AB4A-D229-4493-9A37-2BFD9CC45E0D}" destId="{F19F73AA-0805-4467-9CBD-596A88E366A1}" srcOrd="0" destOrd="0" presId="urn:microsoft.com/office/officeart/2005/8/layout/vList2"/>
    <dgm:cxn modelId="{32784E6A-E879-475A-85FF-B35F1791A111}" type="presOf" srcId="{1F750469-F215-45A9-B31F-1CBB894B9390}" destId="{7535BF9E-9350-4A6C-82DD-97A12DB72B9A}" srcOrd="0" destOrd="0" presId="urn:microsoft.com/office/officeart/2005/8/layout/vList2"/>
    <dgm:cxn modelId="{B90556A8-7996-4C51-A245-54FF1088C1B0}" type="presOf" srcId="{A09EC0BD-506D-4F89-ABC5-B965741CF838}" destId="{73D3B81C-8E5C-47E2-A6F8-C27964DB2652}" srcOrd="0" destOrd="0" presId="urn:microsoft.com/office/officeart/2005/8/layout/vList2"/>
    <dgm:cxn modelId="{9FAEABB4-B745-4E30-A1A0-13908C421BDC}" type="presOf" srcId="{F91ADA16-E5EF-4F72-9F91-1339D40A5E33}" destId="{EB9ABCF5-8942-425B-A5E1-0DF77010EC74}" srcOrd="0" destOrd="0" presId="urn:microsoft.com/office/officeart/2005/8/layout/vList2"/>
    <dgm:cxn modelId="{9E88F2D6-5470-4FDE-9FA8-17BD74EEA48B}" srcId="{1F750469-F215-45A9-B31F-1CBB894B9390}" destId="{61B7AB4A-D229-4493-9A37-2BFD9CC45E0D}" srcOrd="0" destOrd="0" parTransId="{862EA986-DAE4-44E2-87E3-EA3BA2BE6458}" sibTransId="{E58FB18C-D5D6-4E42-8C53-F45008A08696}"/>
    <dgm:cxn modelId="{B59347F2-C189-4AA8-B6E7-58145ABF0513}" srcId="{1F750469-F215-45A9-B31F-1CBB894B9390}" destId="{A09EC0BD-506D-4F89-ABC5-B965741CF838}" srcOrd="2" destOrd="0" parTransId="{69E93EC9-C87E-4604-AA7D-2BA9CD5325B9}" sibTransId="{B5E4C9BA-891E-42F2-9B37-84046F0FB0C3}"/>
    <dgm:cxn modelId="{B8CBFBFF-87C3-4051-89BC-2ACD0089A2F7}" srcId="{1F750469-F215-45A9-B31F-1CBB894B9390}" destId="{F91ADA16-E5EF-4F72-9F91-1339D40A5E33}" srcOrd="1" destOrd="0" parTransId="{34830CE2-73F1-476A-AFED-CF3A4500AFF8}" sibTransId="{8517277D-BD1E-4769-BE5F-D547D049296B}"/>
    <dgm:cxn modelId="{1B52AECA-AE9C-45B0-80EC-28ED64F47A38}" type="presParOf" srcId="{7535BF9E-9350-4A6C-82DD-97A12DB72B9A}" destId="{F19F73AA-0805-4467-9CBD-596A88E366A1}" srcOrd="0" destOrd="0" presId="urn:microsoft.com/office/officeart/2005/8/layout/vList2"/>
    <dgm:cxn modelId="{EA587EB2-C185-4462-A3F2-BCF02167E224}" type="presParOf" srcId="{7535BF9E-9350-4A6C-82DD-97A12DB72B9A}" destId="{728AAC02-0BE8-47A0-BBC4-6A56B89D9869}" srcOrd="1" destOrd="0" presId="urn:microsoft.com/office/officeart/2005/8/layout/vList2"/>
    <dgm:cxn modelId="{93778DAB-7F1C-4017-81E1-0D75E25FEAB7}" type="presParOf" srcId="{7535BF9E-9350-4A6C-82DD-97A12DB72B9A}" destId="{EB9ABCF5-8942-425B-A5E1-0DF77010EC74}" srcOrd="2" destOrd="0" presId="urn:microsoft.com/office/officeart/2005/8/layout/vList2"/>
    <dgm:cxn modelId="{C4ABBADF-6240-4E7B-8AE9-A285C8574B96}" type="presParOf" srcId="{7535BF9E-9350-4A6C-82DD-97A12DB72B9A}" destId="{407F53C8-B69B-4FA7-A44D-42E756B274B2}" srcOrd="3" destOrd="0" presId="urn:microsoft.com/office/officeart/2005/8/layout/vList2"/>
    <dgm:cxn modelId="{ADCBB480-671D-42C1-875B-8C23EFDC25DD}" type="presParOf" srcId="{7535BF9E-9350-4A6C-82DD-97A12DB72B9A}" destId="{73D3B81C-8E5C-47E2-A6F8-C27964DB265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7F5271-ECE3-456A-96FB-1BC883E825CC}"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97B59E36-022F-4D5F-AA22-DCBAD8B92D63}">
      <dgm:prSet custT="1"/>
      <dgm:spPr/>
      <dgm:t>
        <a:bodyPr/>
        <a:lstStyle/>
        <a:p>
          <a:pPr algn="ctr"/>
          <a:r>
            <a:rPr lang="en-IN" sz="3600" dirty="0"/>
            <a:t>Genetic alterations in DNA can lead to </a:t>
          </a:r>
          <a:r>
            <a:rPr lang="en-IN" sz="3600" b="1" dirty="0">
              <a:solidFill>
                <a:srgbClr val="FF0000"/>
              </a:solidFill>
            </a:rPr>
            <a:t>cancer</a:t>
          </a:r>
          <a:r>
            <a:rPr lang="en-IN" sz="3600" dirty="0"/>
            <a:t> when it is present in </a:t>
          </a:r>
        </a:p>
        <a:p>
          <a:pPr algn="ctr"/>
          <a:r>
            <a:rPr lang="en-IN" sz="3600" dirty="0"/>
            <a:t>proto-oncogenes, </a:t>
          </a:r>
          <a:r>
            <a:rPr lang="en-IN" sz="3600" dirty="0" err="1"/>
            <a:t>tumor</a:t>
          </a:r>
          <a:r>
            <a:rPr lang="en-IN" sz="3600" dirty="0"/>
            <a:t> suppressor genes, DNA repair genes etc.</a:t>
          </a:r>
          <a:endParaRPr lang="en-US" sz="3600" dirty="0"/>
        </a:p>
      </dgm:t>
    </dgm:pt>
    <dgm:pt modelId="{60A17B64-7713-4F22-AD91-15A8393462DC}" type="parTrans" cxnId="{55E0F777-5CD5-457D-8D0B-009B984A4BC3}">
      <dgm:prSet/>
      <dgm:spPr/>
      <dgm:t>
        <a:bodyPr/>
        <a:lstStyle/>
        <a:p>
          <a:endParaRPr lang="en-US"/>
        </a:p>
      </dgm:t>
    </dgm:pt>
    <dgm:pt modelId="{2F550D79-F518-4A9C-A7DB-E8E548802954}" type="sibTrans" cxnId="{55E0F777-5CD5-457D-8D0B-009B984A4BC3}">
      <dgm:prSet/>
      <dgm:spPr/>
      <dgm:t>
        <a:bodyPr/>
        <a:lstStyle/>
        <a:p>
          <a:endParaRPr lang="en-US"/>
        </a:p>
      </dgm:t>
    </dgm:pt>
    <dgm:pt modelId="{A0EA5CD1-C86F-4D30-BF37-7F64B92AB0D0}">
      <dgm:prSet custT="1"/>
      <dgm:spPr/>
      <dgm:t>
        <a:bodyPr/>
        <a:lstStyle/>
        <a:p>
          <a:pPr algn="ctr"/>
          <a:r>
            <a:rPr lang="en-IN" sz="3200" dirty="0"/>
            <a:t>Chromosomal translocations in certain cases can result either in the </a:t>
          </a:r>
          <a:r>
            <a:rPr lang="en-IN" sz="3200" b="1" dirty="0">
              <a:solidFill>
                <a:srgbClr val="FF0000"/>
              </a:solidFill>
            </a:rPr>
            <a:t>fusion of genes </a:t>
          </a:r>
          <a:r>
            <a:rPr lang="en-IN" sz="3200" dirty="0"/>
            <a:t>or in bringing genes close to </a:t>
          </a:r>
          <a:r>
            <a:rPr lang="en-IN" sz="3200" dirty="0">
              <a:solidFill>
                <a:srgbClr val="FF0000"/>
              </a:solidFill>
            </a:rPr>
            <a:t>enhancer or promoter </a:t>
          </a:r>
          <a:r>
            <a:rPr lang="en-IN" sz="3200" dirty="0"/>
            <a:t>elements, hence leading to their altered expression.</a:t>
          </a:r>
          <a:endParaRPr lang="en-US" sz="3200" dirty="0"/>
        </a:p>
      </dgm:t>
    </dgm:pt>
    <dgm:pt modelId="{B691E4BD-85EC-42D2-A429-55ADAD4A53B9}" type="parTrans" cxnId="{AFB87877-7052-4A44-93CC-67968226A8D0}">
      <dgm:prSet/>
      <dgm:spPr/>
      <dgm:t>
        <a:bodyPr/>
        <a:lstStyle/>
        <a:p>
          <a:endParaRPr lang="en-US"/>
        </a:p>
      </dgm:t>
    </dgm:pt>
    <dgm:pt modelId="{6FB89E2E-43EB-43BA-8DA4-BF1E5360D76D}" type="sibTrans" cxnId="{AFB87877-7052-4A44-93CC-67968226A8D0}">
      <dgm:prSet/>
      <dgm:spPr/>
      <dgm:t>
        <a:bodyPr/>
        <a:lstStyle/>
        <a:p>
          <a:endParaRPr lang="en-US"/>
        </a:p>
      </dgm:t>
    </dgm:pt>
    <dgm:pt modelId="{CDF24FDA-8088-40AC-BC36-1051B13C365D}" type="pres">
      <dgm:prSet presAssocID="{077F5271-ECE3-456A-96FB-1BC883E825CC}" presName="linear" presStyleCnt="0">
        <dgm:presLayoutVars>
          <dgm:animLvl val="lvl"/>
          <dgm:resizeHandles val="exact"/>
        </dgm:presLayoutVars>
      </dgm:prSet>
      <dgm:spPr/>
    </dgm:pt>
    <dgm:pt modelId="{81677A5F-2843-477D-9C7B-56762852AA74}" type="pres">
      <dgm:prSet presAssocID="{97B59E36-022F-4D5F-AA22-DCBAD8B92D63}" presName="parentText" presStyleLbl="node1" presStyleIdx="0" presStyleCnt="2">
        <dgm:presLayoutVars>
          <dgm:chMax val="0"/>
          <dgm:bulletEnabled val="1"/>
        </dgm:presLayoutVars>
      </dgm:prSet>
      <dgm:spPr/>
    </dgm:pt>
    <dgm:pt modelId="{25EF0A36-5171-4E23-853A-869743EBAB89}" type="pres">
      <dgm:prSet presAssocID="{2F550D79-F518-4A9C-A7DB-E8E548802954}" presName="spacer" presStyleCnt="0"/>
      <dgm:spPr/>
    </dgm:pt>
    <dgm:pt modelId="{D98FBF7E-6370-4045-8E39-CC288A8AC78D}" type="pres">
      <dgm:prSet presAssocID="{A0EA5CD1-C86F-4D30-BF37-7F64B92AB0D0}" presName="parentText" presStyleLbl="node1" presStyleIdx="1" presStyleCnt="2">
        <dgm:presLayoutVars>
          <dgm:chMax val="0"/>
          <dgm:bulletEnabled val="1"/>
        </dgm:presLayoutVars>
      </dgm:prSet>
      <dgm:spPr/>
    </dgm:pt>
  </dgm:ptLst>
  <dgm:cxnLst>
    <dgm:cxn modelId="{1ACAFC56-DD06-4721-8764-ECC21C097715}" type="presOf" srcId="{A0EA5CD1-C86F-4D30-BF37-7F64B92AB0D0}" destId="{D98FBF7E-6370-4045-8E39-CC288A8AC78D}" srcOrd="0" destOrd="0" presId="urn:microsoft.com/office/officeart/2005/8/layout/vList2"/>
    <dgm:cxn modelId="{AFB87877-7052-4A44-93CC-67968226A8D0}" srcId="{077F5271-ECE3-456A-96FB-1BC883E825CC}" destId="{A0EA5CD1-C86F-4D30-BF37-7F64B92AB0D0}" srcOrd="1" destOrd="0" parTransId="{B691E4BD-85EC-42D2-A429-55ADAD4A53B9}" sibTransId="{6FB89E2E-43EB-43BA-8DA4-BF1E5360D76D}"/>
    <dgm:cxn modelId="{55E0F777-5CD5-457D-8D0B-009B984A4BC3}" srcId="{077F5271-ECE3-456A-96FB-1BC883E825CC}" destId="{97B59E36-022F-4D5F-AA22-DCBAD8B92D63}" srcOrd="0" destOrd="0" parTransId="{60A17B64-7713-4F22-AD91-15A8393462DC}" sibTransId="{2F550D79-F518-4A9C-A7DB-E8E548802954}"/>
    <dgm:cxn modelId="{C55C4B95-CE56-495C-9CBA-66605EC547D9}" type="presOf" srcId="{077F5271-ECE3-456A-96FB-1BC883E825CC}" destId="{CDF24FDA-8088-40AC-BC36-1051B13C365D}" srcOrd="0" destOrd="0" presId="urn:microsoft.com/office/officeart/2005/8/layout/vList2"/>
    <dgm:cxn modelId="{854D39C0-4B13-4760-BFE7-92444B1EF604}" type="presOf" srcId="{97B59E36-022F-4D5F-AA22-DCBAD8B92D63}" destId="{81677A5F-2843-477D-9C7B-56762852AA74}" srcOrd="0" destOrd="0" presId="urn:microsoft.com/office/officeart/2005/8/layout/vList2"/>
    <dgm:cxn modelId="{6FB0EEBB-8DC5-4894-B9AB-9C7DEFD963B7}" type="presParOf" srcId="{CDF24FDA-8088-40AC-BC36-1051B13C365D}" destId="{81677A5F-2843-477D-9C7B-56762852AA74}" srcOrd="0" destOrd="0" presId="urn:microsoft.com/office/officeart/2005/8/layout/vList2"/>
    <dgm:cxn modelId="{E3314F5C-1D0F-4529-ACB7-9C8034E9D270}" type="presParOf" srcId="{CDF24FDA-8088-40AC-BC36-1051B13C365D}" destId="{25EF0A36-5171-4E23-853A-869743EBAB89}" srcOrd="1" destOrd="0" presId="urn:microsoft.com/office/officeart/2005/8/layout/vList2"/>
    <dgm:cxn modelId="{9583719E-C2B3-44ED-AA31-96B130144167}" type="presParOf" srcId="{CDF24FDA-8088-40AC-BC36-1051B13C365D}" destId="{D98FBF7E-6370-4045-8E39-CC288A8AC7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855F45-D202-4E38-8EE3-E94B3CBEB17A}"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5DE43529-3E81-4CAC-86CA-06DCCF7E0B31}">
      <dgm:prSet custT="1"/>
      <dgm:spPr/>
      <dgm:t>
        <a:bodyPr/>
        <a:lstStyle/>
        <a:p>
          <a:pPr algn="ctr"/>
          <a:r>
            <a:rPr lang="en-IN" sz="2400" dirty="0"/>
            <a:t>They are a set of genetic disorders </a:t>
          </a:r>
          <a:r>
            <a:rPr lang="en-IN" sz="2400" dirty="0">
              <a:solidFill>
                <a:srgbClr val="FF0000"/>
              </a:solidFill>
            </a:rPr>
            <a:t>caused by trinucleotide repeat expansion,</a:t>
          </a:r>
          <a:r>
            <a:rPr lang="en-IN" sz="2400" dirty="0"/>
            <a:t> a kind of mutation in which repeats of three nucleotides (trinucleotide repeats) increase in copy numbers until they cross a threshold above which they become unstable. </a:t>
          </a:r>
          <a:endParaRPr lang="en-US" sz="2400" dirty="0"/>
        </a:p>
      </dgm:t>
    </dgm:pt>
    <dgm:pt modelId="{95A73882-6BE1-45E9-B22C-F597EBA59345}" type="parTrans" cxnId="{48BD894B-7868-409A-A07A-3047776A5808}">
      <dgm:prSet/>
      <dgm:spPr/>
      <dgm:t>
        <a:bodyPr/>
        <a:lstStyle/>
        <a:p>
          <a:pPr algn="ctr"/>
          <a:endParaRPr lang="en-US" sz="2400"/>
        </a:p>
      </dgm:t>
    </dgm:pt>
    <dgm:pt modelId="{066631DF-4325-45C8-86D9-C1E18E517685}" type="sibTrans" cxnId="{48BD894B-7868-409A-A07A-3047776A5808}">
      <dgm:prSet/>
      <dgm:spPr/>
      <dgm:t>
        <a:bodyPr/>
        <a:lstStyle/>
        <a:p>
          <a:pPr algn="ctr"/>
          <a:endParaRPr lang="en-US" sz="2400"/>
        </a:p>
      </dgm:t>
    </dgm:pt>
    <dgm:pt modelId="{01C10EE8-B71F-4F55-A9AF-5722E0EB61AA}">
      <dgm:prSet custT="1"/>
      <dgm:spPr/>
      <dgm:t>
        <a:bodyPr/>
        <a:lstStyle/>
        <a:p>
          <a:pPr algn="ctr"/>
          <a:r>
            <a:rPr lang="en-IN" sz="2400" dirty="0"/>
            <a:t>Depending on where it is located, the unstable trinucleotide </a:t>
          </a:r>
          <a:r>
            <a:rPr lang="en-IN" sz="2400" b="1" dirty="0">
              <a:solidFill>
                <a:srgbClr val="FF0000"/>
              </a:solidFill>
            </a:rPr>
            <a:t>repeat may cause defects in a protein encoded by a gene</a:t>
          </a:r>
          <a:r>
            <a:rPr lang="en-IN" sz="2400" dirty="0"/>
            <a:t>, change the regulation of gene expression, produce a toxic RNA, or </a:t>
          </a:r>
          <a:r>
            <a:rPr lang="en-IN" sz="2400" b="1" dirty="0">
              <a:solidFill>
                <a:srgbClr val="FF0000"/>
              </a:solidFill>
            </a:rPr>
            <a:t>lead to chromosome instability.</a:t>
          </a:r>
          <a:r>
            <a:rPr lang="en-IN" sz="2400" dirty="0">
              <a:solidFill>
                <a:srgbClr val="FF0000"/>
              </a:solidFill>
            </a:rPr>
            <a:t> </a:t>
          </a:r>
          <a:endParaRPr lang="en-US" sz="2400" dirty="0">
            <a:solidFill>
              <a:srgbClr val="FF0000"/>
            </a:solidFill>
          </a:endParaRPr>
        </a:p>
      </dgm:t>
    </dgm:pt>
    <dgm:pt modelId="{90E5C5B5-2453-4CA8-B1C9-E69154222F4D}" type="parTrans" cxnId="{198860C0-6016-4E26-A3B8-AD1DF68363BE}">
      <dgm:prSet/>
      <dgm:spPr/>
      <dgm:t>
        <a:bodyPr/>
        <a:lstStyle/>
        <a:p>
          <a:pPr algn="ctr"/>
          <a:endParaRPr lang="en-US" sz="2400"/>
        </a:p>
      </dgm:t>
    </dgm:pt>
    <dgm:pt modelId="{14DD8C3F-6D80-4DBC-84D2-CEDD540DF856}" type="sibTrans" cxnId="{198860C0-6016-4E26-A3B8-AD1DF68363BE}">
      <dgm:prSet/>
      <dgm:spPr/>
      <dgm:t>
        <a:bodyPr/>
        <a:lstStyle/>
        <a:p>
          <a:pPr algn="ctr"/>
          <a:endParaRPr lang="en-US" sz="2400"/>
        </a:p>
      </dgm:t>
    </dgm:pt>
    <dgm:pt modelId="{A7380F15-724A-49F3-B456-31A59E89A45E}">
      <dgm:prSet custT="1"/>
      <dgm:spPr/>
      <dgm:t>
        <a:bodyPr/>
        <a:lstStyle/>
        <a:p>
          <a:pPr algn="ctr"/>
          <a:r>
            <a:rPr lang="en-IN" sz="2800"/>
            <a:t>In general, the larger the expansion the faster the onset of disease, and the more severe the disease becomes.</a:t>
          </a:r>
          <a:br>
            <a:rPr lang="en-US" sz="2800"/>
          </a:br>
          <a:endParaRPr lang="en-US" sz="2800"/>
        </a:p>
      </dgm:t>
    </dgm:pt>
    <dgm:pt modelId="{81D0E0FA-FE91-4FE4-A541-69B4A6B193AE}" type="parTrans" cxnId="{61DA5373-914D-4943-8111-877C7BC778EF}">
      <dgm:prSet/>
      <dgm:spPr/>
      <dgm:t>
        <a:bodyPr/>
        <a:lstStyle/>
        <a:p>
          <a:pPr algn="ctr"/>
          <a:endParaRPr lang="en-US" sz="2400"/>
        </a:p>
      </dgm:t>
    </dgm:pt>
    <dgm:pt modelId="{6A137691-B7FB-4B36-BBF1-9938DEBD86DA}" type="sibTrans" cxnId="{61DA5373-914D-4943-8111-877C7BC778EF}">
      <dgm:prSet/>
      <dgm:spPr/>
      <dgm:t>
        <a:bodyPr/>
        <a:lstStyle/>
        <a:p>
          <a:pPr algn="ctr"/>
          <a:endParaRPr lang="en-US" sz="2400"/>
        </a:p>
      </dgm:t>
    </dgm:pt>
    <dgm:pt modelId="{6F4CBCE1-1FF1-45A4-A45E-0AEFA95820BB}" type="pres">
      <dgm:prSet presAssocID="{C4855F45-D202-4E38-8EE3-E94B3CBEB17A}" presName="linear" presStyleCnt="0">
        <dgm:presLayoutVars>
          <dgm:animLvl val="lvl"/>
          <dgm:resizeHandles val="exact"/>
        </dgm:presLayoutVars>
      </dgm:prSet>
      <dgm:spPr/>
    </dgm:pt>
    <dgm:pt modelId="{664AB8DC-7CCB-43C4-9057-F5B90FE7E957}" type="pres">
      <dgm:prSet presAssocID="{5DE43529-3E81-4CAC-86CA-06DCCF7E0B31}" presName="parentText" presStyleLbl="node1" presStyleIdx="0" presStyleCnt="3">
        <dgm:presLayoutVars>
          <dgm:chMax val="0"/>
          <dgm:bulletEnabled val="1"/>
        </dgm:presLayoutVars>
      </dgm:prSet>
      <dgm:spPr/>
    </dgm:pt>
    <dgm:pt modelId="{8A4F58A3-5E6B-41FD-8B4B-8799D5806415}" type="pres">
      <dgm:prSet presAssocID="{066631DF-4325-45C8-86D9-C1E18E517685}" presName="spacer" presStyleCnt="0"/>
      <dgm:spPr/>
    </dgm:pt>
    <dgm:pt modelId="{4B5CC45B-ECD7-45A0-B380-CE80001DD267}" type="pres">
      <dgm:prSet presAssocID="{01C10EE8-B71F-4F55-A9AF-5722E0EB61AA}" presName="parentText" presStyleLbl="node1" presStyleIdx="1" presStyleCnt="3">
        <dgm:presLayoutVars>
          <dgm:chMax val="0"/>
          <dgm:bulletEnabled val="1"/>
        </dgm:presLayoutVars>
      </dgm:prSet>
      <dgm:spPr/>
    </dgm:pt>
    <dgm:pt modelId="{A891E207-DC7D-4BBB-AF84-D58E843653BE}" type="pres">
      <dgm:prSet presAssocID="{14DD8C3F-6D80-4DBC-84D2-CEDD540DF856}" presName="spacer" presStyleCnt="0"/>
      <dgm:spPr/>
    </dgm:pt>
    <dgm:pt modelId="{AF8C9EA9-696E-4855-874A-03C7FE919A88}" type="pres">
      <dgm:prSet presAssocID="{A7380F15-724A-49F3-B456-31A59E89A45E}" presName="parentText" presStyleLbl="node1" presStyleIdx="2" presStyleCnt="3">
        <dgm:presLayoutVars>
          <dgm:chMax val="0"/>
          <dgm:bulletEnabled val="1"/>
        </dgm:presLayoutVars>
      </dgm:prSet>
      <dgm:spPr/>
    </dgm:pt>
  </dgm:ptLst>
  <dgm:cxnLst>
    <dgm:cxn modelId="{F0C0745F-A0C7-4B79-AEE2-7D70EB69D13F}" type="presOf" srcId="{5DE43529-3E81-4CAC-86CA-06DCCF7E0B31}" destId="{664AB8DC-7CCB-43C4-9057-F5B90FE7E957}" srcOrd="0" destOrd="0" presId="urn:microsoft.com/office/officeart/2005/8/layout/vList2"/>
    <dgm:cxn modelId="{48BD894B-7868-409A-A07A-3047776A5808}" srcId="{C4855F45-D202-4E38-8EE3-E94B3CBEB17A}" destId="{5DE43529-3E81-4CAC-86CA-06DCCF7E0B31}" srcOrd="0" destOrd="0" parTransId="{95A73882-6BE1-45E9-B22C-F597EBA59345}" sibTransId="{066631DF-4325-45C8-86D9-C1E18E517685}"/>
    <dgm:cxn modelId="{61DA5373-914D-4943-8111-877C7BC778EF}" srcId="{C4855F45-D202-4E38-8EE3-E94B3CBEB17A}" destId="{A7380F15-724A-49F3-B456-31A59E89A45E}" srcOrd="2" destOrd="0" parTransId="{81D0E0FA-FE91-4FE4-A541-69B4A6B193AE}" sibTransId="{6A137691-B7FB-4B36-BBF1-9938DEBD86DA}"/>
    <dgm:cxn modelId="{81648F54-0E6C-49A9-8363-BEF21BEC4013}" type="presOf" srcId="{C4855F45-D202-4E38-8EE3-E94B3CBEB17A}" destId="{6F4CBCE1-1FF1-45A4-A45E-0AEFA95820BB}" srcOrd="0" destOrd="0" presId="urn:microsoft.com/office/officeart/2005/8/layout/vList2"/>
    <dgm:cxn modelId="{8C3AE39B-B0FF-473B-9164-825A5B2323E7}" type="presOf" srcId="{01C10EE8-B71F-4F55-A9AF-5722E0EB61AA}" destId="{4B5CC45B-ECD7-45A0-B380-CE80001DD267}" srcOrd="0" destOrd="0" presId="urn:microsoft.com/office/officeart/2005/8/layout/vList2"/>
    <dgm:cxn modelId="{198860C0-6016-4E26-A3B8-AD1DF68363BE}" srcId="{C4855F45-D202-4E38-8EE3-E94B3CBEB17A}" destId="{01C10EE8-B71F-4F55-A9AF-5722E0EB61AA}" srcOrd="1" destOrd="0" parTransId="{90E5C5B5-2453-4CA8-B1C9-E69154222F4D}" sibTransId="{14DD8C3F-6D80-4DBC-84D2-CEDD540DF856}"/>
    <dgm:cxn modelId="{C16652F8-2F36-45C3-A818-034928904142}" type="presOf" srcId="{A7380F15-724A-49F3-B456-31A59E89A45E}" destId="{AF8C9EA9-696E-4855-874A-03C7FE919A88}" srcOrd="0" destOrd="0" presId="urn:microsoft.com/office/officeart/2005/8/layout/vList2"/>
    <dgm:cxn modelId="{3522778B-07B8-40C7-995B-A0BDBC507F46}" type="presParOf" srcId="{6F4CBCE1-1FF1-45A4-A45E-0AEFA95820BB}" destId="{664AB8DC-7CCB-43C4-9057-F5B90FE7E957}" srcOrd="0" destOrd="0" presId="urn:microsoft.com/office/officeart/2005/8/layout/vList2"/>
    <dgm:cxn modelId="{9C2B7E3B-A593-4303-BD46-38C00FD2E8CA}" type="presParOf" srcId="{6F4CBCE1-1FF1-45A4-A45E-0AEFA95820BB}" destId="{8A4F58A3-5E6B-41FD-8B4B-8799D5806415}" srcOrd="1" destOrd="0" presId="urn:microsoft.com/office/officeart/2005/8/layout/vList2"/>
    <dgm:cxn modelId="{9CD7C0BC-BDD2-4210-921E-112C4B78FB66}" type="presParOf" srcId="{6F4CBCE1-1FF1-45A4-A45E-0AEFA95820BB}" destId="{4B5CC45B-ECD7-45A0-B380-CE80001DD267}" srcOrd="2" destOrd="0" presId="urn:microsoft.com/office/officeart/2005/8/layout/vList2"/>
    <dgm:cxn modelId="{7BEB2F27-0328-411B-9944-0C2399E437D2}" type="presParOf" srcId="{6F4CBCE1-1FF1-45A4-A45E-0AEFA95820BB}" destId="{A891E207-DC7D-4BBB-AF84-D58E843653BE}" srcOrd="3" destOrd="0" presId="urn:microsoft.com/office/officeart/2005/8/layout/vList2"/>
    <dgm:cxn modelId="{0ADEBE76-4F3D-46C9-819E-0ADA96C4D4C0}" type="presParOf" srcId="{6F4CBCE1-1FF1-45A4-A45E-0AEFA95820BB}" destId="{AF8C9EA9-696E-4855-874A-03C7FE919A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6045D-2BDD-49AB-86A0-B5FE4BF0135D}" type="doc">
      <dgm:prSet loTypeId="urn:microsoft.com/office/officeart/2005/8/layout/vList5" loCatId="list" qsTypeId="urn:microsoft.com/office/officeart/2005/8/quickstyle/simple1" qsCatId="simple" csTypeId="urn:microsoft.com/office/officeart/2005/8/colors/accent0_1" csCatId="mainScheme"/>
      <dgm:spPr/>
      <dgm:t>
        <a:bodyPr/>
        <a:lstStyle/>
        <a:p>
          <a:endParaRPr lang="en-US"/>
        </a:p>
      </dgm:t>
    </dgm:pt>
    <dgm:pt modelId="{19C0A1A8-AD09-481C-98EB-47B983CDD277}">
      <dgm:prSet/>
      <dgm:spPr/>
      <dgm:t>
        <a:bodyPr/>
        <a:lstStyle/>
        <a:p>
          <a:r>
            <a:rPr lang="en-IN"/>
            <a:t>Point Mutation</a:t>
          </a:r>
          <a:endParaRPr lang="en-US"/>
        </a:p>
      </dgm:t>
    </dgm:pt>
    <dgm:pt modelId="{BF98E315-D366-421F-BD76-01A36EA70261}" type="parTrans" cxnId="{E9C5888F-5030-472F-A4A4-9F993C98D426}">
      <dgm:prSet/>
      <dgm:spPr/>
      <dgm:t>
        <a:bodyPr/>
        <a:lstStyle/>
        <a:p>
          <a:endParaRPr lang="en-US"/>
        </a:p>
      </dgm:t>
    </dgm:pt>
    <dgm:pt modelId="{5939BF98-4DF5-43F5-B6C0-750F156CCFF1}" type="sibTrans" cxnId="{E9C5888F-5030-472F-A4A4-9F993C98D426}">
      <dgm:prSet/>
      <dgm:spPr/>
      <dgm:t>
        <a:bodyPr/>
        <a:lstStyle/>
        <a:p>
          <a:endParaRPr lang="en-US"/>
        </a:p>
      </dgm:t>
    </dgm:pt>
    <dgm:pt modelId="{85D42607-4DBE-4C38-A747-B70877AF6E3A}">
      <dgm:prSet/>
      <dgm:spPr/>
      <dgm:t>
        <a:bodyPr/>
        <a:lstStyle/>
        <a:p>
          <a:r>
            <a:rPr lang="en-IN" dirty="0"/>
            <a:t>Silent Mutation</a:t>
          </a:r>
          <a:endParaRPr lang="en-US" dirty="0"/>
        </a:p>
      </dgm:t>
    </dgm:pt>
    <dgm:pt modelId="{7347B4E4-4E93-4C9B-AF88-91C83A016082}" type="parTrans" cxnId="{C0979C2E-9BC1-4697-BE46-4EA5EDA95A5C}">
      <dgm:prSet/>
      <dgm:spPr/>
      <dgm:t>
        <a:bodyPr/>
        <a:lstStyle/>
        <a:p>
          <a:endParaRPr lang="en-US"/>
        </a:p>
      </dgm:t>
    </dgm:pt>
    <dgm:pt modelId="{70AD3E15-B1E4-41FD-B521-02A303647A90}" type="sibTrans" cxnId="{C0979C2E-9BC1-4697-BE46-4EA5EDA95A5C}">
      <dgm:prSet/>
      <dgm:spPr/>
      <dgm:t>
        <a:bodyPr/>
        <a:lstStyle/>
        <a:p>
          <a:endParaRPr lang="en-US"/>
        </a:p>
      </dgm:t>
    </dgm:pt>
    <dgm:pt modelId="{5135C6F2-D02C-49F4-893D-1F3BE2C2480E}">
      <dgm:prSet/>
      <dgm:spPr/>
      <dgm:t>
        <a:bodyPr/>
        <a:lstStyle/>
        <a:p>
          <a:r>
            <a:rPr lang="en-IN"/>
            <a:t>Missense Mutation</a:t>
          </a:r>
          <a:endParaRPr lang="en-US"/>
        </a:p>
      </dgm:t>
    </dgm:pt>
    <dgm:pt modelId="{14DCD6DB-B1AA-4905-A5B7-5975161B32D5}" type="parTrans" cxnId="{81C5551B-06CE-4766-91E0-1354B0F74D7D}">
      <dgm:prSet/>
      <dgm:spPr/>
      <dgm:t>
        <a:bodyPr/>
        <a:lstStyle/>
        <a:p>
          <a:endParaRPr lang="en-US"/>
        </a:p>
      </dgm:t>
    </dgm:pt>
    <dgm:pt modelId="{EE3DFBC6-FC21-41D9-AC27-75D34E422AA3}" type="sibTrans" cxnId="{81C5551B-06CE-4766-91E0-1354B0F74D7D}">
      <dgm:prSet/>
      <dgm:spPr/>
      <dgm:t>
        <a:bodyPr/>
        <a:lstStyle/>
        <a:p>
          <a:endParaRPr lang="en-US"/>
        </a:p>
      </dgm:t>
    </dgm:pt>
    <dgm:pt modelId="{F855C5AC-63B1-44FC-A586-2C84334546E0}">
      <dgm:prSet/>
      <dgm:spPr/>
      <dgm:t>
        <a:bodyPr/>
        <a:lstStyle/>
        <a:p>
          <a:r>
            <a:rPr lang="en-IN"/>
            <a:t>Nonsense Mutation</a:t>
          </a:r>
          <a:endParaRPr lang="en-US"/>
        </a:p>
      </dgm:t>
    </dgm:pt>
    <dgm:pt modelId="{E86F0179-3D3A-418D-B8BE-603F316FB33E}" type="parTrans" cxnId="{ACBC59EF-48BD-49A7-A6CA-56598B931EFB}">
      <dgm:prSet/>
      <dgm:spPr/>
      <dgm:t>
        <a:bodyPr/>
        <a:lstStyle/>
        <a:p>
          <a:endParaRPr lang="en-US"/>
        </a:p>
      </dgm:t>
    </dgm:pt>
    <dgm:pt modelId="{53C67C13-B563-4A42-BFC2-1C8C9BA0E794}" type="sibTrans" cxnId="{ACBC59EF-48BD-49A7-A6CA-56598B931EFB}">
      <dgm:prSet/>
      <dgm:spPr/>
      <dgm:t>
        <a:bodyPr/>
        <a:lstStyle/>
        <a:p>
          <a:endParaRPr lang="en-US"/>
        </a:p>
      </dgm:t>
    </dgm:pt>
    <dgm:pt modelId="{E5CBC3D0-72F9-4D1A-9018-D68943A34FF1}">
      <dgm:prSet/>
      <dgm:spPr/>
      <dgm:t>
        <a:bodyPr/>
        <a:lstStyle/>
        <a:p>
          <a:r>
            <a:rPr lang="en-IN"/>
            <a:t>Frame Shift Mutation</a:t>
          </a:r>
          <a:endParaRPr lang="en-US"/>
        </a:p>
      </dgm:t>
    </dgm:pt>
    <dgm:pt modelId="{3CCF2322-33B7-431E-A896-245053FF71D4}" type="parTrans" cxnId="{90A081B5-4234-4CD5-9C5D-700718DE96D4}">
      <dgm:prSet/>
      <dgm:spPr/>
      <dgm:t>
        <a:bodyPr/>
        <a:lstStyle/>
        <a:p>
          <a:endParaRPr lang="en-US"/>
        </a:p>
      </dgm:t>
    </dgm:pt>
    <dgm:pt modelId="{3C2F9DAF-F71F-4F3D-95D1-A8849D151184}" type="sibTrans" cxnId="{90A081B5-4234-4CD5-9C5D-700718DE96D4}">
      <dgm:prSet/>
      <dgm:spPr/>
      <dgm:t>
        <a:bodyPr/>
        <a:lstStyle/>
        <a:p>
          <a:endParaRPr lang="en-US"/>
        </a:p>
      </dgm:t>
    </dgm:pt>
    <dgm:pt modelId="{8D5DD858-22BA-466B-BB78-B9703F45CF43}">
      <dgm:prSet/>
      <dgm:spPr/>
      <dgm:t>
        <a:bodyPr/>
        <a:lstStyle/>
        <a:p>
          <a:r>
            <a:rPr lang="en-IN"/>
            <a:t>Insertion</a:t>
          </a:r>
          <a:endParaRPr lang="en-US"/>
        </a:p>
      </dgm:t>
    </dgm:pt>
    <dgm:pt modelId="{A5BA8940-49BF-45AB-BD0B-02A27E091DA7}" type="parTrans" cxnId="{B6385C4C-5143-4437-96A3-C06F218033F9}">
      <dgm:prSet/>
      <dgm:spPr/>
      <dgm:t>
        <a:bodyPr/>
        <a:lstStyle/>
        <a:p>
          <a:endParaRPr lang="en-US"/>
        </a:p>
      </dgm:t>
    </dgm:pt>
    <dgm:pt modelId="{6719F1E8-F972-442B-895E-A66CB4618888}" type="sibTrans" cxnId="{B6385C4C-5143-4437-96A3-C06F218033F9}">
      <dgm:prSet/>
      <dgm:spPr/>
      <dgm:t>
        <a:bodyPr/>
        <a:lstStyle/>
        <a:p>
          <a:endParaRPr lang="en-US"/>
        </a:p>
      </dgm:t>
    </dgm:pt>
    <dgm:pt modelId="{08F6FA6C-3A5C-4382-B1A2-76D33089F6EC}">
      <dgm:prSet/>
      <dgm:spPr/>
      <dgm:t>
        <a:bodyPr/>
        <a:lstStyle/>
        <a:p>
          <a:r>
            <a:rPr lang="en-IN"/>
            <a:t>Deletion</a:t>
          </a:r>
          <a:endParaRPr lang="en-US"/>
        </a:p>
      </dgm:t>
    </dgm:pt>
    <dgm:pt modelId="{DCFA7E68-2EC6-4D07-9C48-CB88E7C19091}" type="parTrans" cxnId="{F603BFFB-2810-4533-9DBA-04EBF4CCA279}">
      <dgm:prSet/>
      <dgm:spPr/>
      <dgm:t>
        <a:bodyPr/>
        <a:lstStyle/>
        <a:p>
          <a:endParaRPr lang="en-US"/>
        </a:p>
      </dgm:t>
    </dgm:pt>
    <dgm:pt modelId="{DFE4A88D-9B34-4F78-8326-029FF36743FF}" type="sibTrans" cxnId="{F603BFFB-2810-4533-9DBA-04EBF4CCA279}">
      <dgm:prSet/>
      <dgm:spPr/>
      <dgm:t>
        <a:bodyPr/>
        <a:lstStyle/>
        <a:p>
          <a:endParaRPr lang="en-US"/>
        </a:p>
      </dgm:t>
    </dgm:pt>
    <dgm:pt modelId="{E7C437C6-5D78-4E55-8D76-17BBC625C578}">
      <dgm:prSet/>
      <dgm:spPr/>
      <dgm:t>
        <a:bodyPr/>
        <a:lstStyle/>
        <a:p>
          <a:r>
            <a:rPr lang="en-IN"/>
            <a:t>Base Substitution Mutation</a:t>
          </a:r>
          <a:endParaRPr lang="en-US"/>
        </a:p>
      </dgm:t>
    </dgm:pt>
    <dgm:pt modelId="{A3C06305-C389-420E-9108-F94FF364DE07}" type="parTrans" cxnId="{22D3DF48-E277-462B-AC63-AA3125C8B9B9}">
      <dgm:prSet/>
      <dgm:spPr/>
      <dgm:t>
        <a:bodyPr/>
        <a:lstStyle/>
        <a:p>
          <a:endParaRPr lang="en-US"/>
        </a:p>
      </dgm:t>
    </dgm:pt>
    <dgm:pt modelId="{7E2AF15B-CDDE-4970-8BBF-D568F9FCDF76}" type="sibTrans" cxnId="{22D3DF48-E277-462B-AC63-AA3125C8B9B9}">
      <dgm:prSet/>
      <dgm:spPr/>
      <dgm:t>
        <a:bodyPr/>
        <a:lstStyle/>
        <a:p>
          <a:endParaRPr lang="en-US"/>
        </a:p>
      </dgm:t>
    </dgm:pt>
    <dgm:pt modelId="{1D84F9AF-D056-45FA-9E97-EFC85052856C}">
      <dgm:prSet/>
      <dgm:spPr/>
      <dgm:t>
        <a:bodyPr/>
        <a:lstStyle/>
        <a:p>
          <a:r>
            <a:rPr lang="en-IN"/>
            <a:t>Transition Mutation</a:t>
          </a:r>
          <a:endParaRPr lang="en-US"/>
        </a:p>
      </dgm:t>
    </dgm:pt>
    <dgm:pt modelId="{3873EC1E-5AD4-4577-A965-3BBF5F582804}" type="parTrans" cxnId="{7F494F20-FD35-4759-A763-811196CB694D}">
      <dgm:prSet/>
      <dgm:spPr/>
      <dgm:t>
        <a:bodyPr/>
        <a:lstStyle/>
        <a:p>
          <a:endParaRPr lang="en-US"/>
        </a:p>
      </dgm:t>
    </dgm:pt>
    <dgm:pt modelId="{0333BFF8-BBE3-456B-AA3C-4F35DBFE0FEB}" type="sibTrans" cxnId="{7F494F20-FD35-4759-A763-811196CB694D}">
      <dgm:prSet/>
      <dgm:spPr/>
      <dgm:t>
        <a:bodyPr/>
        <a:lstStyle/>
        <a:p>
          <a:endParaRPr lang="en-US"/>
        </a:p>
      </dgm:t>
    </dgm:pt>
    <dgm:pt modelId="{AB7A03E0-5AA4-46F6-8FAC-FC709B79E7D2}">
      <dgm:prSet/>
      <dgm:spPr/>
      <dgm:t>
        <a:bodyPr/>
        <a:lstStyle/>
        <a:p>
          <a:r>
            <a:rPr lang="en-IN"/>
            <a:t>Transversion Mutation</a:t>
          </a:r>
          <a:endParaRPr lang="en-US"/>
        </a:p>
      </dgm:t>
    </dgm:pt>
    <dgm:pt modelId="{3186B3DD-29CD-4A76-8FF1-76EFF6F03997}" type="parTrans" cxnId="{037A5D35-AFE3-4ED3-A989-E12A5DDAEE79}">
      <dgm:prSet/>
      <dgm:spPr/>
      <dgm:t>
        <a:bodyPr/>
        <a:lstStyle/>
        <a:p>
          <a:endParaRPr lang="en-US"/>
        </a:p>
      </dgm:t>
    </dgm:pt>
    <dgm:pt modelId="{2C8B17E8-418A-4C86-987A-773F154D25E4}" type="sibTrans" cxnId="{037A5D35-AFE3-4ED3-A989-E12A5DDAEE79}">
      <dgm:prSet/>
      <dgm:spPr/>
      <dgm:t>
        <a:bodyPr/>
        <a:lstStyle/>
        <a:p>
          <a:endParaRPr lang="en-US"/>
        </a:p>
      </dgm:t>
    </dgm:pt>
    <dgm:pt modelId="{1B23DC44-34DF-462B-9DC1-B424A20F64CB}" type="pres">
      <dgm:prSet presAssocID="{7A86045D-2BDD-49AB-86A0-B5FE4BF0135D}" presName="Name0" presStyleCnt="0">
        <dgm:presLayoutVars>
          <dgm:dir/>
          <dgm:animLvl val="lvl"/>
          <dgm:resizeHandles val="exact"/>
        </dgm:presLayoutVars>
      </dgm:prSet>
      <dgm:spPr/>
    </dgm:pt>
    <dgm:pt modelId="{F18EA45E-33D4-4B2F-AE64-C56E5CA58F46}" type="pres">
      <dgm:prSet presAssocID="{19C0A1A8-AD09-481C-98EB-47B983CDD277}" presName="linNode" presStyleCnt="0"/>
      <dgm:spPr/>
    </dgm:pt>
    <dgm:pt modelId="{1C417222-F1EF-4006-8679-55A396A6E7CF}" type="pres">
      <dgm:prSet presAssocID="{19C0A1A8-AD09-481C-98EB-47B983CDD277}" presName="parentText" presStyleLbl="node1" presStyleIdx="0" presStyleCnt="3" custLinFactNeighborX="-2276" custLinFactNeighborY="-151">
        <dgm:presLayoutVars>
          <dgm:chMax val="1"/>
          <dgm:bulletEnabled val="1"/>
        </dgm:presLayoutVars>
      </dgm:prSet>
      <dgm:spPr/>
    </dgm:pt>
    <dgm:pt modelId="{8F37FA94-7C07-4C81-A6B5-C8CEFD9CB1D3}" type="pres">
      <dgm:prSet presAssocID="{19C0A1A8-AD09-481C-98EB-47B983CDD277}" presName="descendantText" presStyleLbl="alignAccFollowNode1" presStyleIdx="0" presStyleCnt="3">
        <dgm:presLayoutVars>
          <dgm:bulletEnabled val="1"/>
        </dgm:presLayoutVars>
      </dgm:prSet>
      <dgm:spPr/>
    </dgm:pt>
    <dgm:pt modelId="{F3767309-0E5B-4A04-9488-0C26E37C301A}" type="pres">
      <dgm:prSet presAssocID="{5939BF98-4DF5-43F5-B6C0-750F156CCFF1}" presName="sp" presStyleCnt="0"/>
      <dgm:spPr/>
    </dgm:pt>
    <dgm:pt modelId="{712A1CB0-7AE5-4484-9B9F-055BA57273AD}" type="pres">
      <dgm:prSet presAssocID="{E5CBC3D0-72F9-4D1A-9018-D68943A34FF1}" presName="linNode" presStyleCnt="0"/>
      <dgm:spPr/>
    </dgm:pt>
    <dgm:pt modelId="{4B1A8F7A-C8CE-41C5-9313-765DE5BF3DEC}" type="pres">
      <dgm:prSet presAssocID="{E5CBC3D0-72F9-4D1A-9018-D68943A34FF1}" presName="parentText" presStyleLbl="node1" presStyleIdx="1" presStyleCnt="3">
        <dgm:presLayoutVars>
          <dgm:chMax val="1"/>
          <dgm:bulletEnabled val="1"/>
        </dgm:presLayoutVars>
      </dgm:prSet>
      <dgm:spPr/>
    </dgm:pt>
    <dgm:pt modelId="{DCED66A2-5DE4-47DD-A203-E3B367064F22}" type="pres">
      <dgm:prSet presAssocID="{E5CBC3D0-72F9-4D1A-9018-D68943A34FF1}" presName="descendantText" presStyleLbl="alignAccFollowNode1" presStyleIdx="1" presStyleCnt="3">
        <dgm:presLayoutVars>
          <dgm:bulletEnabled val="1"/>
        </dgm:presLayoutVars>
      </dgm:prSet>
      <dgm:spPr/>
    </dgm:pt>
    <dgm:pt modelId="{20A64996-8C8A-4350-801E-8FCFB4C1DFB7}" type="pres">
      <dgm:prSet presAssocID="{3C2F9DAF-F71F-4F3D-95D1-A8849D151184}" presName="sp" presStyleCnt="0"/>
      <dgm:spPr/>
    </dgm:pt>
    <dgm:pt modelId="{6C343F43-7CF8-45C0-8603-307E182DAF92}" type="pres">
      <dgm:prSet presAssocID="{E7C437C6-5D78-4E55-8D76-17BBC625C578}" presName="linNode" presStyleCnt="0"/>
      <dgm:spPr/>
    </dgm:pt>
    <dgm:pt modelId="{BEF1937D-E4EA-4C50-A8C9-F84B6CB5441F}" type="pres">
      <dgm:prSet presAssocID="{E7C437C6-5D78-4E55-8D76-17BBC625C578}" presName="parentText" presStyleLbl="node1" presStyleIdx="2" presStyleCnt="3">
        <dgm:presLayoutVars>
          <dgm:chMax val="1"/>
          <dgm:bulletEnabled val="1"/>
        </dgm:presLayoutVars>
      </dgm:prSet>
      <dgm:spPr/>
    </dgm:pt>
    <dgm:pt modelId="{FCC7DE5A-433E-45FB-A9B6-5655A020D25D}" type="pres">
      <dgm:prSet presAssocID="{E7C437C6-5D78-4E55-8D76-17BBC625C578}" presName="descendantText" presStyleLbl="alignAccFollowNode1" presStyleIdx="2" presStyleCnt="3">
        <dgm:presLayoutVars>
          <dgm:bulletEnabled val="1"/>
        </dgm:presLayoutVars>
      </dgm:prSet>
      <dgm:spPr/>
    </dgm:pt>
  </dgm:ptLst>
  <dgm:cxnLst>
    <dgm:cxn modelId="{9B57B115-AB31-45AE-9621-22F1D6965A5E}" type="presOf" srcId="{8D5DD858-22BA-466B-BB78-B9703F45CF43}" destId="{DCED66A2-5DE4-47DD-A203-E3B367064F22}" srcOrd="0" destOrd="0" presId="urn:microsoft.com/office/officeart/2005/8/layout/vList5"/>
    <dgm:cxn modelId="{81C5551B-06CE-4766-91E0-1354B0F74D7D}" srcId="{19C0A1A8-AD09-481C-98EB-47B983CDD277}" destId="{5135C6F2-D02C-49F4-893D-1F3BE2C2480E}" srcOrd="1" destOrd="0" parTransId="{14DCD6DB-B1AA-4905-A5B7-5975161B32D5}" sibTransId="{EE3DFBC6-FC21-41D9-AC27-75D34E422AA3}"/>
    <dgm:cxn modelId="{7F494F20-FD35-4759-A763-811196CB694D}" srcId="{E7C437C6-5D78-4E55-8D76-17BBC625C578}" destId="{1D84F9AF-D056-45FA-9E97-EFC85052856C}" srcOrd="0" destOrd="0" parTransId="{3873EC1E-5AD4-4577-A965-3BBF5F582804}" sibTransId="{0333BFF8-BBE3-456B-AA3C-4F35DBFE0FEB}"/>
    <dgm:cxn modelId="{C0979C2E-9BC1-4697-BE46-4EA5EDA95A5C}" srcId="{19C0A1A8-AD09-481C-98EB-47B983CDD277}" destId="{85D42607-4DBE-4C38-A747-B70877AF6E3A}" srcOrd="0" destOrd="0" parTransId="{7347B4E4-4E93-4C9B-AF88-91C83A016082}" sibTransId="{70AD3E15-B1E4-41FD-B521-02A303647A90}"/>
    <dgm:cxn modelId="{037A5D35-AFE3-4ED3-A989-E12A5DDAEE79}" srcId="{E7C437C6-5D78-4E55-8D76-17BBC625C578}" destId="{AB7A03E0-5AA4-46F6-8FAC-FC709B79E7D2}" srcOrd="1" destOrd="0" parTransId="{3186B3DD-29CD-4A76-8FF1-76EFF6F03997}" sibTransId="{2C8B17E8-418A-4C86-987A-773F154D25E4}"/>
    <dgm:cxn modelId="{37802539-14F6-4350-A1D6-F08A3E051104}" type="presOf" srcId="{7A86045D-2BDD-49AB-86A0-B5FE4BF0135D}" destId="{1B23DC44-34DF-462B-9DC1-B424A20F64CB}" srcOrd="0" destOrd="0" presId="urn:microsoft.com/office/officeart/2005/8/layout/vList5"/>
    <dgm:cxn modelId="{27A55C41-85D6-43FD-94C6-79BCBFB9221D}" type="presOf" srcId="{1D84F9AF-D056-45FA-9E97-EFC85052856C}" destId="{FCC7DE5A-433E-45FB-A9B6-5655A020D25D}" srcOrd="0" destOrd="0" presId="urn:microsoft.com/office/officeart/2005/8/layout/vList5"/>
    <dgm:cxn modelId="{99BEE967-5E20-4843-BC98-632BC5A2F38C}" type="presOf" srcId="{85D42607-4DBE-4C38-A747-B70877AF6E3A}" destId="{8F37FA94-7C07-4C81-A6B5-C8CEFD9CB1D3}" srcOrd="0" destOrd="0" presId="urn:microsoft.com/office/officeart/2005/8/layout/vList5"/>
    <dgm:cxn modelId="{22D3DF48-E277-462B-AC63-AA3125C8B9B9}" srcId="{7A86045D-2BDD-49AB-86A0-B5FE4BF0135D}" destId="{E7C437C6-5D78-4E55-8D76-17BBC625C578}" srcOrd="2" destOrd="0" parTransId="{A3C06305-C389-420E-9108-F94FF364DE07}" sibTransId="{7E2AF15B-CDDE-4970-8BBF-D568F9FCDF76}"/>
    <dgm:cxn modelId="{B6385C4C-5143-4437-96A3-C06F218033F9}" srcId="{E5CBC3D0-72F9-4D1A-9018-D68943A34FF1}" destId="{8D5DD858-22BA-466B-BB78-B9703F45CF43}" srcOrd="0" destOrd="0" parTransId="{A5BA8940-49BF-45AB-BD0B-02A27E091DA7}" sibTransId="{6719F1E8-F972-442B-895E-A66CB4618888}"/>
    <dgm:cxn modelId="{BBF8267B-2590-4FFC-9174-FF26A2702935}" type="presOf" srcId="{5135C6F2-D02C-49F4-893D-1F3BE2C2480E}" destId="{8F37FA94-7C07-4C81-A6B5-C8CEFD9CB1D3}" srcOrd="0" destOrd="1" presId="urn:microsoft.com/office/officeart/2005/8/layout/vList5"/>
    <dgm:cxn modelId="{01A8BD7D-977C-4417-8F1A-E47C89D59BFC}" type="presOf" srcId="{AB7A03E0-5AA4-46F6-8FAC-FC709B79E7D2}" destId="{FCC7DE5A-433E-45FB-A9B6-5655A020D25D}" srcOrd="0" destOrd="1" presId="urn:microsoft.com/office/officeart/2005/8/layout/vList5"/>
    <dgm:cxn modelId="{E9C5888F-5030-472F-A4A4-9F993C98D426}" srcId="{7A86045D-2BDD-49AB-86A0-B5FE4BF0135D}" destId="{19C0A1A8-AD09-481C-98EB-47B983CDD277}" srcOrd="0" destOrd="0" parTransId="{BF98E315-D366-421F-BD76-01A36EA70261}" sibTransId="{5939BF98-4DF5-43F5-B6C0-750F156CCFF1}"/>
    <dgm:cxn modelId="{6159D2AE-6C66-425D-A6FE-1B93681334B2}" type="presOf" srcId="{E7C437C6-5D78-4E55-8D76-17BBC625C578}" destId="{BEF1937D-E4EA-4C50-A8C9-F84B6CB5441F}" srcOrd="0" destOrd="0" presId="urn:microsoft.com/office/officeart/2005/8/layout/vList5"/>
    <dgm:cxn modelId="{442818AF-E663-42FD-9FFA-7C35B7BA7836}" type="presOf" srcId="{E5CBC3D0-72F9-4D1A-9018-D68943A34FF1}" destId="{4B1A8F7A-C8CE-41C5-9313-765DE5BF3DEC}" srcOrd="0" destOrd="0" presId="urn:microsoft.com/office/officeart/2005/8/layout/vList5"/>
    <dgm:cxn modelId="{FD6581B5-A71F-4608-A29F-693617348261}" type="presOf" srcId="{F855C5AC-63B1-44FC-A586-2C84334546E0}" destId="{8F37FA94-7C07-4C81-A6B5-C8CEFD9CB1D3}" srcOrd="0" destOrd="2" presId="urn:microsoft.com/office/officeart/2005/8/layout/vList5"/>
    <dgm:cxn modelId="{90A081B5-4234-4CD5-9C5D-700718DE96D4}" srcId="{7A86045D-2BDD-49AB-86A0-B5FE4BF0135D}" destId="{E5CBC3D0-72F9-4D1A-9018-D68943A34FF1}" srcOrd="1" destOrd="0" parTransId="{3CCF2322-33B7-431E-A896-245053FF71D4}" sibTransId="{3C2F9DAF-F71F-4F3D-95D1-A8849D151184}"/>
    <dgm:cxn modelId="{837BD5C1-C44B-445E-8306-F45F0DF23B92}" type="presOf" srcId="{08F6FA6C-3A5C-4382-B1A2-76D33089F6EC}" destId="{DCED66A2-5DE4-47DD-A203-E3B367064F22}" srcOrd="0" destOrd="1" presId="urn:microsoft.com/office/officeart/2005/8/layout/vList5"/>
    <dgm:cxn modelId="{4C0758C2-0221-45C6-BFC8-B48829A3C884}" type="presOf" srcId="{19C0A1A8-AD09-481C-98EB-47B983CDD277}" destId="{1C417222-F1EF-4006-8679-55A396A6E7CF}" srcOrd="0" destOrd="0" presId="urn:microsoft.com/office/officeart/2005/8/layout/vList5"/>
    <dgm:cxn modelId="{ACBC59EF-48BD-49A7-A6CA-56598B931EFB}" srcId="{19C0A1A8-AD09-481C-98EB-47B983CDD277}" destId="{F855C5AC-63B1-44FC-A586-2C84334546E0}" srcOrd="2" destOrd="0" parTransId="{E86F0179-3D3A-418D-B8BE-603F316FB33E}" sibTransId="{53C67C13-B563-4A42-BFC2-1C8C9BA0E794}"/>
    <dgm:cxn modelId="{F603BFFB-2810-4533-9DBA-04EBF4CCA279}" srcId="{E5CBC3D0-72F9-4D1A-9018-D68943A34FF1}" destId="{08F6FA6C-3A5C-4382-B1A2-76D33089F6EC}" srcOrd="1" destOrd="0" parTransId="{DCFA7E68-2EC6-4D07-9C48-CB88E7C19091}" sibTransId="{DFE4A88D-9B34-4F78-8326-029FF36743FF}"/>
    <dgm:cxn modelId="{73254724-A7AB-429D-A845-A18D924E6247}" type="presParOf" srcId="{1B23DC44-34DF-462B-9DC1-B424A20F64CB}" destId="{F18EA45E-33D4-4B2F-AE64-C56E5CA58F46}" srcOrd="0" destOrd="0" presId="urn:microsoft.com/office/officeart/2005/8/layout/vList5"/>
    <dgm:cxn modelId="{7C55D6CC-2B3E-4DD2-8114-D4479F2090F6}" type="presParOf" srcId="{F18EA45E-33D4-4B2F-AE64-C56E5CA58F46}" destId="{1C417222-F1EF-4006-8679-55A396A6E7CF}" srcOrd="0" destOrd="0" presId="urn:microsoft.com/office/officeart/2005/8/layout/vList5"/>
    <dgm:cxn modelId="{7711923A-B3FF-47BB-8409-2E44FCB5A63E}" type="presParOf" srcId="{F18EA45E-33D4-4B2F-AE64-C56E5CA58F46}" destId="{8F37FA94-7C07-4C81-A6B5-C8CEFD9CB1D3}" srcOrd="1" destOrd="0" presId="urn:microsoft.com/office/officeart/2005/8/layout/vList5"/>
    <dgm:cxn modelId="{A9659F9C-F089-42D8-883E-A6DDE9DAF080}" type="presParOf" srcId="{1B23DC44-34DF-462B-9DC1-B424A20F64CB}" destId="{F3767309-0E5B-4A04-9488-0C26E37C301A}" srcOrd="1" destOrd="0" presId="urn:microsoft.com/office/officeart/2005/8/layout/vList5"/>
    <dgm:cxn modelId="{D3DE67AB-65BF-4E8C-833A-5DE413025AB1}" type="presParOf" srcId="{1B23DC44-34DF-462B-9DC1-B424A20F64CB}" destId="{712A1CB0-7AE5-4484-9B9F-055BA57273AD}" srcOrd="2" destOrd="0" presId="urn:microsoft.com/office/officeart/2005/8/layout/vList5"/>
    <dgm:cxn modelId="{BF2DD39E-0E27-4EF9-850E-7E264D5CB202}" type="presParOf" srcId="{712A1CB0-7AE5-4484-9B9F-055BA57273AD}" destId="{4B1A8F7A-C8CE-41C5-9313-765DE5BF3DEC}" srcOrd="0" destOrd="0" presId="urn:microsoft.com/office/officeart/2005/8/layout/vList5"/>
    <dgm:cxn modelId="{374C34BC-8882-492B-A8F4-A3B8BAEA3BCC}" type="presParOf" srcId="{712A1CB0-7AE5-4484-9B9F-055BA57273AD}" destId="{DCED66A2-5DE4-47DD-A203-E3B367064F22}" srcOrd="1" destOrd="0" presId="urn:microsoft.com/office/officeart/2005/8/layout/vList5"/>
    <dgm:cxn modelId="{CEC120A7-62A4-4098-B262-1C53C85E7F20}" type="presParOf" srcId="{1B23DC44-34DF-462B-9DC1-B424A20F64CB}" destId="{20A64996-8C8A-4350-801E-8FCFB4C1DFB7}" srcOrd="3" destOrd="0" presId="urn:microsoft.com/office/officeart/2005/8/layout/vList5"/>
    <dgm:cxn modelId="{D93290CA-117A-4202-9D84-1F62E318CB9E}" type="presParOf" srcId="{1B23DC44-34DF-462B-9DC1-B424A20F64CB}" destId="{6C343F43-7CF8-45C0-8603-307E182DAF92}" srcOrd="4" destOrd="0" presId="urn:microsoft.com/office/officeart/2005/8/layout/vList5"/>
    <dgm:cxn modelId="{99AA6FF5-0C5D-4E61-BFE7-BE68C91A1A0E}" type="presParOf" srcId="{6C343F43-7CF8-45C0-8603-307E182DAF92}" destId="{BEF1937D-E4EA-4C50-A8C9-F84B6CB5441F}" srcOrd="0" destOrd="0" presId="urn:microsoft.com/office/officeart/2005/8/layout/vList5"/>
    <dgm:cxn modelId="{93A25356-CE48-4C2F-AA67-D00F2901A574}" type="presParOf" srcId="{6C343F43-7CF8-45C0-8603-307E182DAF92}" destId="{FCC7DE5A-433E-45FB-A9B6-5655A020D25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80491-6EF3-43F6-BA97-7A96887AE45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BB7BDCC2-FFEF-40B8-B2AA-F96C7AF7D401}">
      <dgm:prSet/>
      <dgm:spPr/>
      <dgm:t>
        <a:bodyPr/>
        <a:lstStyle/>
        <a:p>
          <a:r>
            <a:rPr lang="en-IN"/>
            <a:t>Also known as base pair substitution</a:t>
          </a:r>
          <a:endParaRPr lang="en-US"/>
        </a:p>
      </dgm:t>
    </dgm:pt>
    <dgm:pt modelId="{41DE2EEC-BC0D-457B-8706-5B6B3AF31AC3}" type="parTrans" cxnId="{1040C6B4-E032-4E37-9478-5E233038EAF0}">
      <dgm:prSet/>
      <dgm:spPr/>
      <dgm:t>
        <a:bodyPr/>
        <a:lstStyle/>
        <a:p>
          <a:endParaRPr lang="en-US"/>
        </a:p>
      </dgm:t>
    </dgm:pt>
    <dgm:pt modelId="{A21E9BBD-690F-489A-AD47-1761B0009122}" type="sibTrans" cxnId="{1040C6B4-E032-4E37-9478-5E233038EAF0}">
      <dgm:prSet/>
      <dgm:spPr/>
      <dgm:t>
        <a:bodyPr/>
        <a:lstStyle/>
        <a:p>
          <a:endParaRPr lang="en-US"/>
        </a:p>
      </dgm:t>
    </dgm:pt>
    <dgm:pt modelId="{897FE2E2-3687-4351-B1EA-15E95F22315B}">
      <dgm:prSet/>
      <dgm:spPr/>
      <dgm:t>
        <a:bodyPr/>
        <a:lstStyle/>
        <a:p>
          <a:r>
            <a:rPr lang="en-IN"/>
            <a:t>Change a single nucleotide base pair</a:t>
          </a:r>
          <a:endParaRPr lang="en-US"/>
        </a:p>
      </dgm:t>
    </dgm:pt>
    <dgm:pt modelId="{04D62FE8-EED8-4AF5-80F0-B58B0174F0FD}" type="parTrans" cxnId="{CB5455BB-A394-49CC-B914-186E57F87E9C}">
      <dgm:prSet/>
      <dgm:spPr/>
      <dgm:t>
        <a:bodyPr/>
        <a:lstStyle/>
        <a:p>
          <a:endParaRPr lang="en-US"/>
        </a:p>
      </dgm:t>
    </dgm:pt>
    <dgm:pt modelId="{2AC47FF4-4DCC-42B5-A56B-C158A5ABC807}" type="sibTrans" cxnId="{CB5455BB-A394-49CC-B914-186E57F87E9C}">
      <dgm:prSet/>
      <dgm:spPr/>
      <dgm:t>
        <a:bodyPr/>
        <a:lstStyle/>
        <a:p>
          <a:endParaRPr lang="en-US"/>
        </a:p>
      </dgm:t>
    </dgm:pt>
    <dgm:pt modelId="{E5E1689B-81B6-44FA-B8D6-4F6A60885AE9}">
      <dgm:prSet/>
      <dgm:spPr/>
      <dgm:t>
        <a:bodyPr/>
        <a:lstStyle/>
        <a:p>
          <a:r>
            <a:rPr lang="en-IN"/>
            <a:t>Types:-</a:t>
          </a:r>
          <a:endParaRPr lang="en-US"/>
        </a:p>
      </dgm:t>
    </dgm:pt>
    <dgm:pt modelId="{50056C17-35A2-4807-B226-A99C4817F90E}" type="parTrans" cxnId="{491D657A-A4C7-4451-B9FC-859E91421469}">
      <dgm:prSet/>
      <dgm:spPr/>
      <dgm:t>
        <a:bodyPr/>
        <a:lstStyle/>
        <a:p>
          <a:endParaRPr lang="en-US"/>
        </a:p>
      </dgm:t>
    </dgm:pt>
    <dgm:pt modelId="{5222161A-EAB6-4612-A2DB-4E9723F43D8A}" type="sibTrans" cxnId="{491D657A-A4C7-4451-B9FC-859E91421469}">
      <dgm:prSet/>
      <dgm:spPr/>
      <dgm:t>
        <a:bodyPr/>
        <a:lstStyle/>
        <a:p>
          <a:endParaRPr lang="en-US"/>
        </a:p>
      </dgm:t>
    </dgm:pt>
    <dgm:pt modelId="{2419BD3E-FC91-40A2-A39A-CD9D71312440}">
      <dgm:prSet/>
      <dgm:spPr/>
      <dgm:t>
        <a:bodyPr/>
        <a:lstStyle/>
        <a:p>
          <a:r>
            <a:rPr lang="en-IN"/>
            <a:t>Silent Mutation</a:t>
          </a:r>
          <a:endParaRPr lang="en-US"/>
        </a:p>
      </dgm:t>
    </dgm:pt>
    <dgm:pt modelId="{D5D8FDC0-585B-43A9-BE06-A8C3961D7DA3}" type="parTrans" cxnId="{E584A426-B939-4230-B350-B79D9DA0D366}">
      <dgm:prSet/>
      <dgm:spPr/>
      <dgm:t>
        <a:bodyPr/>
        <a:lstStyle/>
        <a:p>
          <a:endParaRPr lang="en-US"/>
        </a:p>
      </dgm:t>
    </dgm:pt>
    <dgm:pt modelId="{52DD3C6B-BAAA-4A83-8EE2-DD19CBB0C7D3}" type="sibTrans" cxnId="{E584A426-B939-4230-B350-B79D9DA0D366}">
      <dgm:prSet/>
      <dgm:spPr/>
      <dgm:t>
        <a:bodyPr/>
        <a:lstStyle/>
        <a:p>
          <a:endParaRPr lang="en-US"/>
        </a:p>
      </dgm:t>
    </dgm:pt>
    <dgm:pt modelId="{9B50BA99-06C4-43B0-9B5D-C53FE8E455B8}">
      <dgm:prSet/>
      <dgm:spPr/>
      <dgm:t>
        <a:bodyPr/>
        <a:lstStyle/>
        <a:p>
          <a:r>
            <a:rPr lang="en-IN"/>
            <a:t>Missense Mutation</a:t>
          </a:r>
          <a:endParaRPr lang="en-US"/>
        </a:p>
      </dgm:t>
    </dgm:pt>
    <dgm:pt modelId="{C40CFDED-B469-447E-B50D-CFBB1AE06DFD}" type="parTrans" cxnId="{C5E68625-A7CF-4D6C-ABB5-3C5C9420D9C6}">
      <dgm:prSet/>
      <dgm:spPr/>
      <dgm:t>
        <a:bodyPr/>
        <a:lstStyle/>
        <a:p>
          <a:endParaRPr lang="en-US"/>
        </a:p>
      </dgm:t>
    </dgm:pt>
    <dgm:pt modelId="{AA86A823-CCE7-4BEC-956E-17469D0E7FA6}" type="sibTrans" cxnId="{C5E68625-A7CF-4D6C-ABB5-3C5C9420D9C6}">
      <dgm:prSet/>
      <dgm:spPr/>
      <dgm:t>
        <a:bodyPr/>
        <a:lstStyle/>
        <a:p>
          <a:endParaRPr lang="en-US"/>
        </a:p>
      </dgm:t>
    </dgm:pt>
    <dgm:pt modelId="{B43EDA6E-82A1-4B2F-924A-1B2D30FC56E8}">
      <dgm:prSet/>
      <dgm:spPr/>
      <dgm:t>
        <a:bodyPr/>
        <a:lstStyle/>
        <a:p>
          <a:r>
            <a:rPr lang="en-IN"/>
            <a:t>Non sense Mutation</a:t>
          </a:r>
          <a:endParaRPr lang="en-US"/>
        </a:p>
      </dgm:t>
    </dgm:pt>
    <dgm:pt modelId="{92EACF06-0E33-4415-8CF1-6F62A498054E}" type="parTrans" cxnId="{FF45B910-3129-4B60-B766-40B70B21FC8C}">
      <dgm:prSet/>
      <dgm:spPr/>
      <dgm:t>
        <a:bodyPr/>
        <a:lstStyle/>
        <a:p>
          <a:endParaRPr lang="en-US"/>
        </a:p>
      </dgm:t>
    </dgm:pt>
    <dgm:pt modelId="{FC8F9E48-F6A3-49C8-B274-B48AE76185DD}" type="sibTrans" cxnId="{FF45B910-3129-4B60-B766-40B70B21FC8C}">
      <dgm:prSet/>
      <dgm:spPr/>
      <dgm:t>
        <a:bodyPr/>
        <a:lstStyle/>
        <a:p>
          <a:endParaRPr lang="en-US"/>
        </a:p>
      </dgm:t>
    </dgm:pt>
    <dgm:pt modelId="{C8D66950-5E18-48B7-84BA-F9AFC7BCA46A}" type="pres">
      <dgm:prSet presAssocID="{FE280491-6EF3-43F6-BA97-7A96887AE452}" presName="linear" presStyleCnt="0">
        <dgm:presLayoutVars>
          <dgm:animLvl val="lvl"/>
          <dgm:resizeHandles val="exact"/>
        </dgm:presLayoutVars>
      </dgm:prSet>
      <dgm:spPr/>
    </dgm:pt>
    <dgm:pt modelId="{1DA2A6B6-835D-4C52-9F4E-EA628DBDAAA9}" type="pres">
      <dgm:prSet presAssocID="{BB7BDCC2-FFEF-40B8-B2AA-F96C7AF7D401}" presName="parentText" presStyleLbl="node1" presStyleIdx="0" presStyleCnt="3">
        <dgm:presLayoutVars>
          <dgm:chMax val="0"/>
          <dgm:bulletEnabled val="1"/>
        </dgm:presLayoutVars>
      </dgm:prSet>
      <dgm:spPr/>
    </dgm:pt>
    <dgm:pt modelId="{764007D2-3588-4386-A538-4808436E95C6}" type="pres">
      <dgm:prSet presAssocID="{A21E9BBD-690F-489A-AD47-1761B0009122}" presName="spacer" presStyleCnt="0"/>
      <dgm:spPr/>
    </dgm:pt>
    <dgm:pt modelId="{54F55394-5258-405A-9656-6559CCCBFEB5}" type="pres">
      <dgm:prSet presAssocID="{897FE2E2-3687-4351-B1EA-15E95F22315B}" presName="parentText" presStyleLbl="node1" presStyleIdx="1" presStyleCnt="3">
        <dgm:presLayoutVars>
          <dgm:chMax val="0"/>
          <dgm:bulletEnabled val="1"/>
        </dgm:presLayoutVars>
      </dgm:prSet>
      <dgm:spPr/>
    </dgm:pt>
    <dgm:pt modelId="{42EB5A48-5531-4A11-8549-BAB21EB5571F}" type="pres">
      <dgm:prSet presAssocID="{2AC47FF4-4DCC-42B5-A56B-C158A5ABC807}" presName="spacer" presStyleCnt="0"/>
      <dgm:spPr/>
    </dgm:pt>
    <dgm:pt modelId="{EC4D9AE5-CA73-4C0F-80E6-E22C4B298EDF}" type="pres">
      <dgm:prSet presAssocID="{E5E1689B-81B6-44FA-B8D6-4F6A60885AE9}" presName="parentText" presStyleLbl="node1" presStyleIdx="2" presStyleCnt="3">
        <dgm:presLayoutVars>
          <dgm:chMax val="0"/>
          <dgm:bulletEnabled val="1"/>
        </dgm:presLayoutVars>
      </dgm:prSet>
      <dgm:spPr/>
    </dgm:pt>
    <dgm:pt modelId="{58B0ECE5-575B-4C01-B023-80275C5567AC}" type="pres">
      <dgm:prSet presAssocID="{E5E1689B-81B6-44FA-B8D6-4F6A60885AE9}" presName="childText" presStyleLbl="revTx" presStyleIdx="0" presStyleCnt="1">
        <dgm:presLayoutVars>
          <dgm:bulletEnabled val="1"/>
        </dgm:presLayoutVars>
      </dgm:prSet>
      <dgm:spPr/>
    </dgm:pt>
  </dgm:ptLst>
  <dgm:cxnLst>
    <dgm:cxn modelId="{FF45B910-3129-4B60-B766-40B70B21FC8C}" srcId="{E5E1689B-81B6-44FA-B8D6-4F6A60885AE9}" destId="{B43EDA6E-82A1-4B2F-924A-1B2D30FC56E8}" srcOrd="2" destOrd="0" parTransId="{92EACF06-0E33-4415-8CF1-6F62A498054E}" sibTransId="{FC8F9E48-F6A3-49C8-B274-B48AE76185DD}"/>
    <dgm:cxn modelId="{A4705C1A-1F2D-429A-8776-5F3DA909F981}" type="presOf" srcId="{9B50BA99-06C4-43B0-9B5D-C53FE8E455B8}" destId="{58B0ECE5-575B-4C01-B023-80275C5567AC}" srcOrd="0" destOrd="1" presId="urn:microsoft.com/office/officeart/2005/8/layout/vList2"/>
    <dgm:cxn modelId="{C5E68625-A7CF-4D6C-ABB5-3C5C9420D9C6}" srcId="{E5E1689B-81B6-44FA-B8D6-4F6A60885AE9}" destId="{9B50BA99-06C4-43B0-9B5D-C53FE8E455B8}" srcOrd="1" destOrd="0" parTransId="{C40CFDED-B469-447E-B50D-CFBB1AE06DFD}" sibTransId="{AA86A823-CCE7-4BEC-956E-17469D0E7FA6}"/>
    <dgm:cxn modelId="{E584A426-B939-4230-B350-B79D9DA0D366}" srcId="{E5E1689B-81B6-44FA-B8D6-4F6A60885AE9}" destId="{2419BD3E-FC91-40A2-A39A-CD9D71312440}" srcOrd="0" destOrd="0" parTransId="{D5D8FDC0-585B-43A9-BE06-A8C3961D7DA3}" sibTransId="{52DD3C6B-BAAA-4A83-8EE2-DD19CBB0C7D3}"/>
    <dgm:cxn modelId="{ED82FF30-7FA4-498B-8B0F-6A5155CDC398}" type="presOf" srcId="{BB7BDCC2-FFEF-40B8-B2AA-F96C7AF7D401}" destId="{1DA2A6B6-835D-4C52-9F4E-EA628DBDAAA9}" srcOrd="0" destOrd="0" presId="urn:microsoft.com/office/officeart/2005/8/layout/vList2"/>
    <dgm:cxn modelId="{513EA13A-8873-4525-977A-3B036C05CD31}" type="presOf" srcId="{2419BD3E-FC91-40A2-A39A-CD9D71312440}" destId="{58B0ECE5-575B-4C01-B023-80275C5567AC}" srcOrd="0" destOrd="0" presId="urn:microsoft.com/office/officeart/2005/8/layout/vList2"/>
    <dgm:cxn modelId="{B075F53A-715B-4EAA-9956-8A9002DA10EF}" type="presOf" srcId="{B43EDA6E-82A1-4B2F-924A-1B2D30FC56E8}" destId="{58B0ECE5-575B-4C01-B023-80275C5567AC}" srcOrd="0" destOrd="2" presId="urn:microsoft.com/office/officeart/2005/8/layout/vList2"/>
    <dgm:cxn modelId="{491D657A-A4C7-4451-B9FC-859E91421469}" srcId="{FE280491-6EF3-43F6-BA97-7A96887AE452}" destId="{E5E1689B-81B6-44FA-B8D6-4F6A60885AE9}" srcOrd="2" destOrd="0" parTransId="{50056C17-35A2-4807-B226-A99C4817F90E}" sibTransId="{5222161A-EAB6-4612-A2DB-4E9723F43D8A}"/>
    <dgm:cxn modelId="{1040C6B4-E032-4E37-9478-5E233038EAF0}" srcId="{FE280491-6EF3-43F6-BA97-7A96887AE452}" destId="{BB7BDCC2-FFEF-40B8-B2AA-F96C7AF7D401}" srcOrd="0" destOrd="0" parTransId="{41DE2EEC-BC0D-457B-8706-5B6B3AF31AC3}" sibTransId="{A21E9BBD-690F-489A-AD47-1761B0009122}"/>
    <dgm:cxn modelId="{CB5455BB-A394-49CC-B914-186E57F87E9C}" srcId="{FE280491-6EF3-43F6-BA97-7A96887AE452}" destId="{897FE2E2-3687-4351-B1EA-15E95F22315B}" srcOrd="1" destOrd="0" parTransId="{04D62FE8-EED8-4AF5-80F0-B58B0174F0FD}" sibTransId="{2AC47FF4-4DCC-42B5-A56B-C158A5ABC807}"/>
    <dgm:cxn modelId="{43EF3ADB-37B5-400A-A1D5-D22C67FE343E}" type="presOf" srcId="{897FE2E2-3687-4351-B1EA-15E95F22315B}" destId="{54F55394-5258-405A-9656-6559CCCBFEB5}" srcOrd="0" destOrd="0" presId="urn:microsoft.com/office/officeart/2005/8/layout/vList2"/>
    <dgm:cxn modelId="{8C48D9DC-83E9-4072-B6E7-D563CDE5F029}" type="presOf" srcId="{FE280491-6EF3-43F6-BA97-7A96887AE452}" destId="{C8D66950-5E18-48B7-84BA-F9AFC7BCA46A}" srcOrd="0" destOrd="0" presId="urn:microsoft.com/office/officeart/2005/8/layout/vList2"/>
    <dgm:cxn modelId="{9337A6EE-696A-4DC8-85B1-005F17789402}" type="presOf" srcId="{E5E1689B-81B6-44FA-B8D6-4F6A60885AE9}" destId="{EC4D9AE5-CA73-4C0F-80E6-E22C4B298EDF}" srcOrd="0" destOrd="0" presId="urn:microsoft.com/office/officeart/2005/8/layout/vList2"/>
    <dgm:cxn modelId="{DA174935-4E82-4D9A-A551-F54572A0C090}" type="presParOf" srcId="{C8D66950-5E18-48B7-84BA-F9AFC7BCA46A}" destId="{1DA2A6B6-835D-4C52-9F4E-EA628DBDAAA9}" srcOrd="0" destOrd="0" presId="urn:microsoft.com/office/officeart/2005/8/layout/vList2"/>
    <dgm:cxn modelId="{1426DB9A-DF67-49E2-A743-C176A5A2A727}" type="presParOf" srcId="{C8D66950-5E18-48B7-84BA-F9AFC7BCA46A}" destId="{764007D2-3588-4386-A538-4808436E95C6}" srcOrd="1" destOrd="0" presId="urn:microsoft.com/office/officeart/2005/8/layout/vList2"/>
    <dgm:cxn modelId="{D2EB3AA8-163E-4C8F-92DC-85C1C9B1320A}" type="presParOf" srcId="{C8D66950-5E18-48B7-84BA-F9AFC7BCA46A}" destId="{54F55394-5258-405A-9656-6559CCCBFEB5}" srcOrd="2" destOrd="0" presId="urn:microsoft.com/office/officeart/2005/8/layout/vList2"/>
    <dgm:cxn modelId="{1207B01F-3784-45DA-A383-3C61185A9A4A}" type="presParOf" srcId="{C8D66950-5E18-48B7-84BA-F9AFC7BCA46A}" destId="{42EB5A48-5531-4A11-8549-BAB21EB5571F}" srcOrd="3" destOrd="0" presId="urn:microsoft.com/office/officeart/2005/8/layout/vList2"/>
    <dgm:cxn modelId="{62CE9B71-5298-49B6-A90E-0F3675CD74D4}" type="presParOf" srcId="{C8D66950-5E18-48B7-84BA-F9AFC7BCA46A}" destId="{EC4D9AE5-CA73-4C0F-80E6-E22C4B298EDF}" srcOrd="4" destOrd="0" presId="urn:microsoft.com/office/officeart/2005/8/layout/vList2"/>
    <dgm:cxn modelId="{0C40EBD3-82A2-41E8-B9B9-6ABA06518BFB}" type="presParOf" srcId="{C8D66950-5E18-48B7-84BA-F9AFC7BCA46A}" destId="{58B0ECE5-575B-4C01-B023-80275C5567A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F3AB4F-D379-4BAF-A065-601E3184FAAA}" type="doc">
      <dgm:prSet loTypeId="urn:microsoft.com/office/officeart/2018/2/layout/IconVerticalSolidList" loCatId="icon" qsTypeId="urn:microsoft.com/office/officeart/2005/8/quickstyle/simple1" qsCatId="simple" csTypeId="urn:microsoft.com/office/officeart/2005/8/colors/accent3_1" csCatId="accent3" phldr="1"/>
      <dgm:spPr/>
      <dgm:t>
        <a:bodyPr/>
        <a:lstStyle/>
        <a:p>
          <a:endParaRPr lang="en-US"/>
        </a:p>
      </dgm:t>
    </dgm:pt>
    <dgm:pt modelId="{A6CA2834-A907-4E2D-B19C-2561B927D806}">
      <dgm:prSet custT="1"/>
      <dgm:spPr/>
      <dgm:t>
        <a:bodyPr/>
        <a:lstStyle/>
        <a:p>
          <a:pPr>
            <a:lnSpc>
              <a:spcPct val="100000"/>
            </a:lnSpc>
          </a:pPr>
          <a:r>
            <a:rPr lang="en-IN" sz="2800"/>
            <a:t>This type of mutation occurs when the addition or loss of DNA bases changes a gene’s reading frame. </a:t>
          </a:r>
          <a:endParaRPr lang="en-US" sz="2800" dirty="0"/>
        </a:p>
      </dgm:t>
    </dgm:pt>
    <dgm:pt modelId="{E11AC751-721D-415C-A2C0-726A3CC31CB2}" type="parTrans" cxnId="{64F308C5-26B6-4725-9AD6-5D5ACF57EC6C}">
      <dgm:prSet/>
      <dgm:spPr/>
      <dgm:t>
        <a:bodyPr/>
        <a:lstStyle/>
        <a:p>
          <a:endParaRPr lang="en-US" sz="2800"/>
        </a:p>
      </dgm:t>
    </dgm:pt>
    <dgm:pt modelId="{4E3BA01D-2095-4FC3-B11B-6885EAD89120}" type="sibTrans" cxnId="{64F308C5-26B6-4725-9AD6-5D5ACF57EC6C}">
      <dgm:prSet/>
      <dgm:spPr/>
      <dgm:t>
        <a:bodyPr/>
        <a:lstStyle/>
        <a:p>
          <a:endParaRPr lang="en-US" sz="2800"/>
        </a:p>
      </dgm:t>
    </dgm:pt>
    <dgm:pt modelId="{626756F9-0F56-435F-9691-FECED2466DE4}">
      <dgm:prSet custT="1"/>
      <dgm:spPr/>
      <dgm:t>
        <a:bodyPr/>
        <a:lstStyle/>
        <a:p>
          <a:pPr>
            <a:lnSpc>
              <a:spcPct val="100000"/>
            </a:lnSpc>
          </a:pPr>
          <a:r>
            <a:rPr lang="en-IN" sz="2800"/>
            <a:t>A reading frame consists of groups of 3 bases that each code for one amino acid. </a:t>
          </a:r>
          <a:endParaRPr lang="en-US" sz="2800" dirty="0"/>
        </a:p>
      </dgm:t>
    </dgm:pt>
    <dgm:pt modelId="{8F029BA3-DA83-493D-9CA9-DAB8047C3160}" type="parTrans" cxnId="{7D59593A-6574-416D-83A2-983490FE480F}">
      <dgm:prSet/>
      <dgm:spPr/>
      <dgm:t>
        <a:bodyPr/>
        <a:lstStyle/>
        <a:p>
          <a:endParaRPr lang="en-US" sz="2800"/>
        </a:p>
      </dgm:t>
    </dgm:pt>
    <dgm:pt modelId="{1F280F83-3D89-4DC2-8EB5-68C75FD5AEFF}" type="sibTrans" cxnId="{7D59593A-6574-416D-83A2-983490FE480F}">
      <dgm:prSet/>
      <dgm:spPr/>
      <dgm:t>
        <a:bodyPr/>
        <a:lstStyle/>
        <a:p>
          <a:endParaRPr lang="en-US" sz="2800"/>
        </a:p>
      </dgm:t>
    </dgm:pt>
    <dgm:pt modelId="{DBCE4FAF-3D3D-486C-8391-34D5CB20D5C9}">
      <dgm:prSet custT="1"/>
      <dgm:spPr/>
      <dgm:t>
        <a:bodyPr/>
        <a:lstStyle/>
        <a:p>
          <a:pPr>
            <a:lnSpc>
              <a:spcPct val="100000"/>
            </a:lnSpc>
          </a:pPr>
          <a:r>
            <a:rPr lang="en-IN" sz="2800"/>
            <a:t>A frame shift mutation shifts the grouping of these bases and changes the code for amino acids. </a:t>
          </a:r>
          <a:endParaRPr lang="en-US" sz="2800"/>
        </a:p>
      </dgm:t>
    </dgm:pt>
    <dgm:pt modelId="{EDC720B6-B277-4FDC-9B1A-9C92CEB44981}" type="parTrans" cxnId="{B2B2010F-A0D3-44E1-8B4A-72F8289DF71F}">
      <dgm:prSet/>
      <dgm:spPr/>
      <dgm:t>
        <a:bodyPr/>
        <a:lstStyle/>
        <a:p>
          <a:endParaRPr lang="en-US" sz="2800"/>
        </a:p>
      </dgm:t>
    </dgm:pt>
    <dgm:pt modelId="{74CFAEB6-56B3-4054-A7C1-D4EED5AB8F0A}" type="sibTrans" cxnId="{B2B2010F-A0D3-44E1-8B4A-72F8289DF71F}">
      <dgm:prSet/>
      <dgm:spPr/>
      <dgm:t>
        <a:bodyPr/>
        <a:lstStyle/>
        <a:p>
          <a:endParaRPr lang="en-US" sz="2800"/>
        </a:p>
      </dgm:t>
    </dgm:pt>
    <dgm:pt modelId="{70E3C8A1-23B8-4CFE-82B9-5B30D2AC96FE}">
      <dgm:prSet custT="1"/>
      <dgm:spPr/>
      <dgm:t>
        <a:bodyPr/>
        <a:lstStyle/>
        <a:p>
          <a:pPr>
            <a:lnSpc>
              <a:spcPct val="100000"/>
            </a:lnSpc>
          </a:pPr>
          <a:r>
            <a:rPr lang="en-IN" sz="2800"/>
            <a:t>The resulting protein is usually non-functional. </a:t>
          </a:r>
          <a:endParaRPr lang="en-US" sz="2800"/>
        </a:p>
      </dgm:t>
    </dgm:pt>
    <dgm:pt modelId="{5F420F4F-2D43-4428-B491-BB921DEFEB27}" type="parTrans" cxnId="{C0D46CEF-9ABA-4B2B-9500-38727FC1FAA7}">
      <dgm:prSet/>
      <dgm:spPr/>
      <dgm:t>
        <a:bodyPr/>
        <a:lstStyle/>
        <a:p>
          <a:endParaRPr lang="en-US" sz="2800"/>
        </a:p>
      </dgm:t>
    </dgm:pt>
    <dgm:pt modelId="{01255F7D-BDB3-4F20-A332-E559ABF2044F}" type="sibTrans" cxnId="{C0D46CEF-9ABA-4B2B-9500-38727FC1FAA7}">
      <dgm:prSet/>
      <dgm:spPr/>
      <dgm:t>
        <a:bodyPr/>
        <a:lstStyle/>
        <a:p>
          <a:endParaRPr lang="en-US" sz="2800"/>
        </a:p>
      </dgm:t>
    </dgm:pt>
    <dgm:pt modelId="{4CDAF5BA-DABA-4295-A969-E0DFD8452696}">
      <dgm:prSet custT="1"/>
      <dgm:spPr/>
      <dgm:t>
        <a:bodyPr/>
        <a:lstStyle/>
        <a:p>
          <a:pPr>
            <a:lnSpc>
              <a:spcPct val="100000"/>
            </a:lnSpc>
          </a:pPr>
          <a:r>
            <a:rPr lang="en-IN" sz="2800"/>
            <a:t>Insertions, deletions, and duplications can all be frame shift mutations.</a:t>
          </a:r>
          <a:br>
            <a:rPr lang="en-US" sz="2800"/>
          </a:br>
          <a:endParaRPr lang="en-US" sz="2800" dirty="0"/>
        </a:p>
      </dgm:t>
    </dgm:pt>
    <dgm:pt modelId="{477A4515-3D6F-45A1-9C08-AB6220B5336E}" type="parTrans" cxnId="{C9D0E7ED-3051-4CE0-BDB5-98B2CEA02776}">
      <dgm:prSet/>
      <dgm:spPr/>
      <dgm:t>
        <a:bodyPr/>
        <a:lstStyle/>
        <a:p>
          <a:endParaRPr lang="en-US" sz="2800"/>
        </a:p>
      </dgm:t>
    </dgm:pt>
    <dgm:pt modelId="{26ECB85E-027D-4B8E-AD28-B3A268F62FC9}" type="sibTrans" cxnId="{C9D0E7ED-3051-4CE0-BDB5-98B2CEA02776}">
      <dgm:prSet/>
      <dgm:spPr/>
      <dgm:t>
        <a:bodyPr/>
        <a:lstStyle/>
        <a:p>
          <a:endParaRPr lang="en-US" sz="2800"/>
        </a:p>
      </dgm:t>
    </dgm:pt>
    <dgm:pt modelId="{E5C9C5C6-E62C-4A37-9A99-81C24D8E2AA3}" type="pres">
      <dgm:prSet presAssocID="{2CF3AB4F-D379-4BAF-A065-601E3184FAAA}" presName="root" presStyleCnt="0">
        <dgm:presLayoutVars>
          <dgm:dir/>
          <dgm:resizeHandles val="exact"/>
        </dgm:presLayoutVars>
      </dgm:prSet>
      <dgm:spPr/>
    </dgm:pt>
    <dgm:pt modelId="{186124C8-2814-4142-8634-01C5B1B0ECEC}" type="pres">
      <dgm:prSet presAssocID="{A6CA2834-A907-4E2D-B19C-2561B927D806}" presName="compNode" presStyleCnt="0"/>
      <dgm:spPr/>
    </dgm:pt>
    <dgm:pt modelId="{EA9C3D69-1FDD-46A4-9225-FE5B5050D6E8}" type="pres">
      <dgm:prSet presAssocID="{A6CA2834-A907-4E2D-B19C-2561B927D806}" presName="bgRect" presStyleLbl="bgShp" presStyleIdx="0" presStyleCnt="5"/>
      <dgm:spPr>
        <a:solidFill>
          <a:schemeClr val="bg1"/>
        </a:solidFill>
      </dgm:spPr>
    </dgm:pt>
    <dgm:pt modelId="{F118331D-BFA1-4FFE-940E-8EE00361E294}" type="pres">
      <dgm:prSet presAssocID="{A6CA2834-A907-4E2D-B19C-2561B927D8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F0E29C36-AD8C-4AD8-8354-19DA982F674C}" type="pres">
      <dgm:prSet presAssocID="{A6CA2834-A907-4E2D-B19C-2561B927D806}" presName="spaceRect" presStyleCnt="0"/>
      <dgm:spPr/>
    </dgm:pt>
    <dgm:pt modelId="{377F7E08-0FD9-4841-B106-202491DFD1C3}" type="pres">
      <dgm:prSet presAssocID="{A6CA2834-A907-4E2D-B19C-2561B927D806}" presName="parTx" presStyleLbl="revTx" presStyleIdx="0" presStyleCnt="5">
        <dgm:presLayoutVars>
          <dgm:chMax val="0"/>
          <dgm:chPref val="0"/>
        </dgm:presLayoutVars>
      </dgm:prSet>
      <dgm:spPr/>
    </dgm:pt>
    <dgm:pt modelId="{BC504131-7055-4DA6-9334-7C667ECEF2D4}" type="pres">
      <dgm:prSet presAssocID="{4E3BA01D-2095-4FC3-B11B-6885EAD89120}" presName="sibTrans" presStyleCnt="0"/>
      <dgm:spPr/>
    </dgm:pt>
    <dgm:pt modelId="{82EED9BF-150F-47CA-8F02-80303877AFFC}" type="pres">
      <dgm:prSet presAssocID="{626756F9-0F56-435F-9691-FECED2466DE4}" presName="compNode" presStyleCnt="0"/>
      <dgm:spPr/>
    </dgm:pt>
    <dgm:pt modelId="{C4F1C7EF-2460-41B6-8E03-AF823411AB62}" type="pres">
      <dgm:prSet presAssocID="{626756F9-0F56-435F-9691-FECED2466DE4}" presName="bgRect" presStyleLbl="bgShp" presStyleIdx="1" presStyleCnt="5"/>
      <dgm:spPr>
        <a:noFill/>
      </dgm:spPr>
    </dgm:pt>
    <dgm:pt modelId="{2405FE75-A668-48E8-BDE3-4709C1BC0B19}" type="pres">
      <dgm:prSet presAssocID="{626756F9-0F56-435F-9691-FECED2466DE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ientist"/>
        </a:ext>
      </dgm:extLst>
    </dgm:pt>
    <dgm:pt modelId="{C74E13B2-C45B-4DA9-AA4D-B0CD5E1FA5D6}" type="pres">
      <dgm:prSet presAssocID="{626756F9-0F56-435F-9691-FECED2466DE4}" presName="spaceRect" presStyleCnt="0"/>
      <dgm:spPr/>
    </dgm:pt>
    <dgm:pt modelId="{46F6CE0F-927F-41D8-BE22-BEF8DEAE3B54}" type="pres">
      <dgm:prSet presAssocID="{626756F9-0F56-435F-9691-FECED2466DE4}" presName="parTx" presStyleLbl="revTx" presStyleIdx="1" presStyleCnt="5">
        <dgm:presLayoutVars>
          <dgm:chMax val="0"/>
          <dgm:chPref val="0"/>
        </dgm:presLayoutVars>
      </dgm:prSet>
      <dgm:spPr/>
    </dgm:pt>
    <dgm:pt modelId="{32A1E91C-F49E-462A-9541-284A5A43E67F}" type="pres">
      <dgm:prSet presAssocID="{1F280F83-3D89-4DC2-8EB5-68C75FD5AEFF}" presName="sibTrans" presStyleCnt="0"/>
      <dgm:spPr/>
    </dgm:pt>
    <dgm:pt modelId="{8FBCB873-16F5-47A8-B3BE-4832B86D4857}" type="pres">
      <dgm:prSet presAssocID="{DBCE4FAF-3D3D-486C-8391-34D5CB20D5C9}" presName="compNode" presStyleCnt="0"/>
      <dgm:spPr/>
    </dgm:pt>
    <dgm:pt modelId="{155B9859-ED2D-4FED-8F4A-31BE77B6010D}" type="pres">
      <dgm:prSet presAssocID="{DBCE4FAF-3D3D-486C-8391-34D5CB20D5C9}" presName="bgRect" presStyleLbl="bgShp" presStyleIdx="2" presStyleCnt="5"/>
      <dgm:spPr>
        <a:noFill/>
      </dgm:spPr>
    </dgm:pt>
    <dgm:pt modelId="{82668A8B-8349-430D-906A-02DD17486053}" type="pres">
      <dgm:prSet presAssocID="{DBCE4FAF-3D3D-486C-8391-34D5CB20D5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ger Print"/>
        </a:ext>
      </dgm:extLst>
    </dgm:pt>
    <dgm:pt modelId="{D639E22A-72EC-4805-9861-978CC0D1D0F9}" type="pres">
      <dgm:prSet presAssocID="{DBCE4FAF-3D3D-486C-8391-34D5CB20D5C9}" presName="spaceRect" presStyleCnt="0"/>
      <dgm:spPr/>
    </dgm:pt>
    <dgm:pt modelId="{93F6E6A4-578A-4C09-A70B-653B09C22C67}" type="pres">
      <dgm:prSet presAssocID="{DBCE4FAF-3D3D-486C-8391-34D5CB20D5C9}" presName="parTx" presStyleLbl="revTx" presStyleIdx="2" presStyleCnt="5" custScaleY="153914">
        <dgm:presLayoutVars>
          <dgm:chMax val="0"/>
          <dgm:chPref val="0"/>
        </dgm:presLayoutVars>
      </dgm:prSet>
      <dgm:spPr/>
    </dgm:pt>
    <dgm:pt modelId="{C84742DB-A8C4-4EBB-BAA4-E725B4476378}" type="pres">
      <dgm:prSet presAssocID="{74CFAEB6-56B3-4054-A7C1-D4EED5AB8F0A}" presName="sibTrans" presStyleCnt="0"/>
      <dgm:spPr/>
    </dgm:pt>
    <dgm:pt modelId="{6AE57E1A-88F0-440D-BD3B-3C0D1DCE519C}" type="pres">
      <dgm:prSet presAssocID="{70E3C8A1-23B8-4CFE-82B9-5B30D2AC96FE}" presName="compNode" presStyleCnt="0"/>
      <dgm:spPr/>
    </dgm:pt>
    <dgm:pt modelId="{158250B7-F6AD-4110-BED8-0D8E93023985}" type="pres">
      <dgm:prSet presAssocID="{70E3C8A1-23B8-4CFE-82B9-5B30D2AC96FE}" presName="bgRect" presStyleLbl="bgShp" presStyleIdx="3" presStyleCnt="5"/>
      <dgm:spPr>
        <a:noFill/>
      </dgm:spPr>
    </dgm:pt>
    <dgm:pt modelId="{CCE59937-98C0-4D78-BB4F-CA6D16EDC86F}" type="pres">
      <dgm:prSet presAssocID="{70E3C8A1-23B8-4CFE-82B9-5B30D2AC96F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w"/>
        </a:ext>
      </dgm:extLst>
    </dgm:pt>
    <dgm:pt modelId="{16333759-B75B-42DC-B0BB-78AEEA9790B6}" type="pres">
      <dgm:prSet presAssocID="{70E3C8A1-23B8-4CFE-82B9-5B30D2AC96FE}" presName="spaceRect" presStyleCnt="0"/>
      <dgm:spPr/>
    </dgm:pt>
    <dgm:pt modelId="{F0A83A5E-9602-4E92-8445-272815C17B73}" type="pres">
      <dgm:prSet presAssocID="{70E3C8A1-23B8-4CFE-82B9-5B30D2AC96FE}" presName="parTx" presStyleLbl="revTx" presStyleIdx="3" presStyleCnt="5">
        <dgm:presLayoutVars>
          <dgm:chMax val="0"/>
          <dgm:chPref val="0"/>
        </dgm:presLayoutVars>
      </dgm:prSet>
      <dgm:spPr/>
    </dgm:pt>
    <dgm:pt modelId="{D70542DB-7CCD-434D-B84E-4ACD2E1ECCAC}" type="pres">
      <dgm:prSet presAssocID="{01255F7D-BDB3-4F20-A332-E559ABF2044F}" presName="sibTrans" presStyleCnt="0"/>
      <dgm:spPr/>
    </dgm:pt>
    <dgm:pt modelId="{FEB1D4E9-A131-4833-AAB8-84CA3F996913}" type="pres">
      <dgm:prSet presAssocID="{4CDAF5BA-DABA-4295-A969-E0DFD8452696}" presName="compNode" presStyleCnt="0"/>
      <dgm:spPr/>
    </dgm:pt>
    <dgm:pt modelId="{6EE16153-9A82-4E17-BA2B-E7E192BC69C5}" type="pres">
      <dgm:prSet presAssocID="{4CDAF5BA-DABA-4295-A969-E0DFD8452696}" presName="bgRect" presStyleLbl="bgShp" presStyleIdx="4" presStyleCnt="5"/>
      <dgm:spPr>
        <a:noFill/>
      </dgm:spPr>
    </dgm:pt>
    <dgm:pt modelId="{E1716B40-DA1A-4D19-B02B-9CCCCDD47021}" type="pres">
      <dgm:prSet presAssocID="{4CDAF5BA-DABA-4295-A969-E0DFD845269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Kidney"/>
        </a:ext>
      </dgm:extLst>
    </dgm:pt>
    <dgm:pt modelId="{D158D492-E042-4077-933D-E1FC26ED5098}" type="pres">
      <dgm:prSet presAssocID="{4CDAF5BA-DABA-4295-A969-E0DFD8452696}" presName="spaceRect" presStyleCnt="0"/>
      <dgm:spPr/>
    </dgm:pt>
    <dgm:pt modelId="{E7679C4C-DC40-411D-A5BF-FC74BED74CE6}" type="pres">
      <dgm:prSet presAssocID="{4CDAF5BA-DABA-4295-A969-E0DFD8452696}" presName="parTx" presStyleLbl="revTx" presStyleIdx="4" presStyleCnt="5">
        <dgm:presLayoutVars>
          <dgm:chMax val="0"/>
          <dgm:chPref val="0"/>
        </dgm:presLayoutVars>
      </dgm:prSet>
      <dgm:spPr/>
    </dgm:pt>
  </dgm:ptLst>
  <dgm:cxnLst>
    <dgm:cxn modelId="{B2B2010F-A0D3-44E1-8B4A-72F8289DF71F}" srcId="{2CF3AB4F-D379-4BAF-A065-601E3184FAAA}" destId="{DBCE4FAF-3D3D-486C-8391-34D5CB20D5C9}" srcOrd="2" destOrd="0" parTransId="{EDC720B6-B277-4FDC-9B1A-9C92CEB44981}" sibTransId="{74CFAEB6-56B3-4054-A7C1-D4EED5AB8F0A}"/>
    <dgm:cxn modelId="{4ED38E29-7CA0-4C28-AE3E-98B60446C873}" type="presOf" srcId="{DBCE4FAF-3D3D-486C-8391-34D5CB20D5C9}" destId="{93F6E6A4-578A-4C09-A70B-653B09C22C67}" srcOrd="0" destOrd="0" presId="urn:microsoft.com/office/officeart/2018/2/layout/IconVerticalSolidList"/>
    <dgm:cxn modelId="{C4F4F239-AC70-4DEA-8B28-CAA1105F0084}" type="presOf" srcId="{4CDAF5BA-DABA-4295-A969-E0DFD8452696}" destId="{E7679C4C-DC40-411D-A5BF-FC74BED74CE6}" srcOrd="0" destOrd="0" presId="urn:microsoft.com/office/officeart/2018/2/layout/IconVerticalSolidList"/>
    <dgm:cxn modelId="{7D59593A-6574-416D-83A2-983490FE480F}" srcId="{2CF3AB4F-D379-4BAF-A065-601E3184FAAA}" destId="{626756F9-0F56-435F-9691-FECED2466DE4}" srcOrd="1" destOrd="0" parTransId="{8F029BA3-DA83-493D-9CA9-DAB8047C3160}" sibTransId="{1F280F83-3D89-4DC2-8EB5-68C75FD5AEFF}"/>
    <dgm:cxn modelId="{8A220042-F0DB-42AA-80FB-CCE9302C144E}" type="presOf" srcId="{A6CA2834-A907-4E2D-B19C-2561B927D806}" destId="{377F7E08-0FD9-4841-B106-202491DFD1C3}" srcOrd="0" destOrd="0" presId="urn:microsoft.com/office/officeart/2018/2/layout/IconVerticalSolidList"/>
    <dgm:cxn modelId="{A199026D-FFD0-4678-80C1-A9CF47DDE0AA}" type="presOf" srcId="{2CF3AB4F-D379-4BAF-A065-601E3184FAAA}" destId="{E5C9C5C6-E62C-4A37-9A99-81C24D8E2AA3}" srcOrd="0" destOrd="0" presId="urn:microsoft.com/office/officeart/2018/2/layout/IconVerticalSolidList"/>
    <dgm:cxn modelId="{64F308C5-26B6-4725-9AD6-5D5ACF57EC6C}" srcId="{2CF3AB4F-D379-4BAF-A065-601E3184FAAA}" destId="{A6CA2834-A907-4E2D-B19C-2561B927D806}" srcOrd="0" destOrd="0" parTransId="{E11AC751-721D-415C-A2C0-726A3CC31CB2}" sibTransId="{4E3BA01D-2095-4FC3-B11B-6885EAD89120}"/>
    <dgm:cxn modelId="{9ACAFBD6-9E58-4A9F-AB35-58362C11E24D}" type="presOf" srcId="{626756F9-0F56-435F-9691-FECED2466DE4}" destId="{46F6CE0F-927F-41D8-BE22-BEF8DEAE3B54}" srcOrd="0" destOrd="0" presId="urn:microsoft.com/office/officeart/2018/2/layout/IconVerticalSolidList"/>
    <dgm:cxn modelId="{C9D0E7ED-3051-4CE0-BDB5-98B2CEA02776}" srcId="{2CF3AB4F-D379-4BAF-A065-601E3184FAAA}" destId="{4CDAF5BA-DABA-4295-A969-E0DFD8452696}" srcOrd="4" destOrd="0" parTransId="{477A4515-3D6F-45A1-9C08-AB6220B5336E}" sibTransId="{26ECB85E-027D-4B8E-AD28-B3A268F62FC9}"/>
    <dgm:cxn modelId="{C0D46CEF-9ABA-4B2B-9500-38727FC1FAA7}" srcId="{2CF3AB4F-D379-4BAF-A065-601E3184FAAA}" destId="{70E3C8A1-23B8-4CFE-82B9-5B30D2AC96FE}" srcOrd="3" destOrd="0" parTransId="{5F420F4F-2D43-4428-B491-BB921DEFEB27}" sibTransId="{01255F7D-BDB3-4F20-A332-E559ABF2044F}"/>
    <dgm:cxn modelId="{DC43FAF9-A46E-4519-8577-D3F4390ECDDC}" type="presOf" srcId="{70E3C8A1-23B8-4CFE-82B9-5B30D2AC96FE}" destId="{F0A83A5E-9602-4E92-8445-272815C17B73}" srcOrd="0" destOrd="0" presId="urn:microsoft.com/office/officeart/2018/2/layout/IconVerticalSolidList"/>
    <dgm:cxn modelId="{7C6E60DA-7CFB-4DA8-ABB4-411AF24E9CB7}" type="presParOf" srcId="{E5C9C5C6-E62C-4A37-9A99-81C24D8E2AA3}" destId="{186124C8-2814-4142-8634-01C5B1B0ECEC}" srcOrd="0" destOrd="0" presId="urn:microsoft.com/office/officeart/2018/2/layout/IconVerticalSolidList"/>
    <dgm:cxn modelId="{3504127E-09BB-4B05-99ED-799C827B05FC}" type="presParOf" srcId="{186124C8-2814-4142-8634-01C5B1B0ECEC}" destId="{EA9C3D69-1FDD-46A4-9225-FE5B5050D6E8}" srcOrd="0" destOrd="0" presId="urn:microsoft.com/office/officeart/2018/2/layout/IconVerticalSolidList"/>
    <dgm:cxn modelId="{1DDF483F-E8EC-44DB-A97F-296016ABA0BE}" type="presParOf" srcId="{186124C8-2814-4142-8634-01C5B1B0ECEC}" destId="{F118331D-BFA1-4FFE-940E-8EE00361E294}" srcOrd="1" destOrd="0" presId="urn:microsoft.com/office/officeart/2018/2/layout/IconVerticalSolidList"/>
    <dgm:cxn modelId="{6E80352E-CFE7-4720-9511-AF7BC5DBF9AA}" type="presParOf" srcId="{186124C8-2814-4142-8634-01C5B1B0ECEC}" destId="{F0E29C36-AD8C-4AD8-8354-19DA982F674C}" srcOrd="2" destOrd="0" presId="urn:microsoft.com/office/officeart/2018/2/layout/IconVerticalSolidList"/>
    <dgm:cxn modelId="{8B05ECAA-A3E9-48D9-A666-198CFD7C1CB3}" type="presParOf" srcId="{186124C8-2814-4142-8634-01C5B1B0ECEC}" destId="{377F7E08-0FD9-4841-B106-202491DFD1C3}" srcOrd="3" destOrd="0" presId="urn:microsoft.com/office/officeart/2018/2/layout/IconVerticalSolidList"/>
    <dgm:cxn modelId="{5936A0A3-3497-4124-BE66-8A09B4A4693E}" type="presParOf" srcId="{E5C9C5C6-E62C-4A37-9A99-81C24D8E2AA3}" destId="{BC504131-7055-4DA6-9334-7C667ECEF2D4}" srcOrd="1" destOrd="0" presId="urn:microsoft.com/office/officeart/2018/2/layout/IconVerticalSolidList"/>
    <dgm:cxn modelId="{8377EFD8-72CD-4C54-A270-04E9F1FC5ACC}" type="presParOf" srcId="{E5C9C5C6-E62C-4A37-9A99-81C24D8E2AA3}" destId="{82EED9BF-150F-47CA-8F02-80303877AFFC}" srcOrd="2" destOrd="0" presId="urn:microsoft.com/office/officeart/2018/2/layout/IconVerticalSolidList"/>
    <dgm:cxn modelId="{24A1423C-C3CC-4968-B8B5-3912576EBB83}" type="presParOf" srcId="{82EED9BF-150F-47CA-8F02-80303877AFFC}" destId="{C4F1C7EF-2460-41B6-8E03-AF823411AB62}" srcOrd="0" destOrd="0" presId="urn:microsoft.com/office/officeart/2018/2/layout/IconVerticalSolidList"/>
    <dgm:cxn modelId="{05A310AF-28C3-431A-8FFA-AE491F7053A0}" type="presParOf" srcId="{82EED9BF-150F-47CA-8F02-80303877AFFC}" destId="{2405FE75-A668-48E8-BDE3-4709C1BC0B19}" srcOrd="1" destOrd="0" presId="urn:microsoft.com/office/officeart/2018/2/layout/IconVerticalSolidList"/>
    <dgm:cxn modelId="{2195BCF8-15FE-4CE1-B094-2870BB8464B6}" type="presParOf" srcId="{82EED9BF-150F-47CA-8F02-80303877AFFC}" destId="{C74E13B2-C45B-4DA9-AA4D-B0CD5E1FA5D6}" srcOrd="2" destOrd="0" presId="urn:microsoft.com/office/officeart/2018/2/layout/IconVerticalSolidList"/>
    <dgm:cxn modelId="{6AC0B351-9A39-4109-AB28-0569D560F24A}" type="presParOf" srcId="{82EED9BF-150F-47CA-8F02-80303877AFFC}" destId="{46F6CE0F-927F-41D8-BE22-BEF8DEAE3B54}" srcOrd="3" destOrd="0" presId="urn:microsoft.com/office/officeart/2018/2/layout/IconVerticalSolidList"/>
    <dgm:cxn modelId="{EB0179A0-328A-46C0-8E36-B644FC9F41C1}" type="presParOf" srcId="{E5C9C5C6-E62C-4A37-9A99-81C24D8E2AA3}" destId="{32A1E91C-F49E-462A-9541-284A5A43E67F}" srcOrd="3" destOrd="0" presId="urn:microsoft.com/office/officeart/2018/2/layout/IconVerticalSolidList"/>
    <dgm:cxn modelId="{DA3D698C-62FC-47FA-BDD2-37AB775F1DC2}" type="presParOf" srcId="{E5C9C5C6-E62C-4A37-9A99-81C24D8E2AA3}" destId="{8FBCB873-16F5-47A8-B3BE-4832B86D4857}" srcOrd="4" destOrd="0" presId="urn:microsoft.com/office/officeart/2018/2/layout/IconVerticalSolidList"/>
    <dgm:cxn modelId="{4998A497-348B-42C3-BC1D-98A93B672F2D}" type="presParOf" srcId="{8FBCB873-16F5-47A8-B3BE-4832B86D4857}" destId="{155B9859-ED2D-4FED-8F4A-31BE77B6010D}" srcOrd="0" destOrd="0" presId="urn:microsoft.com/office/officeart/2018/2/layout/IconVerticalSolidList"/>
    <dgm:cxn modelId="{026B4994-42A3-41D5-A68D-0E9414327BCE}" type="presParOf" srcId="{8FBCB873-16F5-47A8-B3BE-4832B86D4857}" destId="{82668A8B-8349-430D-906A-02DD17486053}" srcOrd="1" destOrd="0" presId="urn:microsoft.com/office/officeart/2018/2/layout/IconVerticalSolidList"/>
    <dgm:cxn modelId="{0C35FC34-3E31-45A2-A434-573B478C4E96}" type="presParOf" srcId="{8FBCB873-16F5-47A8-B3BE-4832B86D4857}" destId="{D639E22A-72EC-4805-9861-978CC0D1D0F9}" srcOrd="2" destOrd="0" presId="urn:microsoft.com/office/officeart/2018/2/layout/IconVerticalSolidList"/>
    <dgm:cxn modelId="{1F4A6F53-ECB4-4AEE-AEE7-92E5DFC92392}" type="presParOf" srcId="{8FBCB873-16F5-47A8-B3BE-4832B86D4857}" destId="{93F6E6A4-578A-4C09-A70B-653B09C22C67}" srcOrd="3" destOrd="0" presId="urn:microsoft.com/office/officeart/2018/2/layout/IconVerticalSolidList"/>
    <dgm:cxn modelId="{2B199C1A-B499-4B49-9B15-3583AD2310A6}" type="presParOf" srcId="{E5C9C5C6-E62C-4A37-9A99-81C24D8E2AA3}" destId="{C84742DB-A8C4-4EBB-BAA4-E725B4476378}" srcOrd="5" destOrd="0" presId="urn:microsoft.com/office/officeart/2018/2/layout/IconVerticalSolidList"/>
    <dgm:cxn modelId="{389F6125-6DEE-472F-B19F-FAE08E554A8C}" type="presParOf" srcId="{E5C9C5C6-E62C-4A37-9A99-81C24D8E2AA3}" destId="{6AE57E1A-88F0-440D-BD3B-3C0D1DCE519C}" srcOrd="6" destOrd="0" presId="urn:microsoft.com/office/officeart/2018/2/layout/IconVerticalSolidList"/>
    <dgm:cxn modelId="{455DB16E-7D30-4880-B628-A2618F1B34EA}" type="presParOf" srcId="{6AE57E1A-88F0-440D-BD3B-3C0D1DCE519C}" destId="{158250B7-F6AD-4110-BED8-0D8E93023985}" srcOrd="0" destOrd="0" presId="urn:microsoft.com/office/officeart/2018/2/layout/IconVerticalSolidList"/>
    <dgm:cxn modelId="{9436C1A6-DD32-49C0-BC18-923C5442A68D}" type="presParOf" srcId="{6AE57E1A-88F0-440D-BD3B-3C0D1DCE519C}" destId="{CCE59937-98C0-4D78-BB4F-CA6D16EDC86F}" srcOrd="1" destOrd="0" presId="urn:microsoft.com/office/officeart/2018/2/layout/IconVerticalSolidList"/>
    <dgm:cxn modelId="{002222B6-3B20-4F52-9C1D-291A6187BDD5}" type="presParOf" srcId="{6AE57E1A-88F0-440D-BD3B-3C0D1DCE519C}" destId="{16333759-B75B-42DC-B0BB-78AEEA9790B6}" srcOrd="2" destOrd="0" presId="urn:microsoft.com/office/officeart/2018/2/layout/IconVerticalSolidList"/>
    <dgm:cxn modelId="{B3C4B2AD-F351-41D1-84E0-14A690D1C411}" type="presParOf" srcId="{6AE57E1A-88F0-440D-BD3B-3C0D1DCE519C}" destId="{F0A83A5E-9602-4E92-8445-272815C17B73}" srcOrd="3" destOrd="0" presId="urn:microsoft.com/office/officeart/2018/2/layout/IconVerticalSolidList"/>
    <dgm:cxn modelId="{6CED87E1-8FBB-4075-B96A-238B81C1BE2E}" type="presParOf" srcId="{E5C9C5C6-E62C-4A37-9A99-81C24D8E2AA3}" destId="{D70542DB-7CCD-434D-B84E-4ACD2E1ECCAC}" srcOrd="7" destOrd="0" presId="urn:microsoft.com/office/officeart/2018/2/layout/IconVerticalSolidList"/>
    <dgm:cxn modelId="{1A777DF3-7BE4-4D09-B458-2F55BB51C9AC}" type="presParOf" srcId="{E5C9C5C6-E62C-4A37-9A99-81C24D8E2AA3}" destId="{FEB1D4E9-A131-4833-AAB8-84CA3F996913}" srcOrd="8" destOrd="0" presId="urn:microsoft.com/office/officeart/2018/2/layout/IconVerticalSolidList"/>
    <dgm:cxn modelId="{7019F5A3-0E2D-4D7D-BB17-8FD32968EB4C}" type="presParOf" srcId="{FEB1D4E9-A131-4833-AAB8-84CA3F996913}" destId="{6EE16153-9A82-4E17-BA2B-E7E192BC69C5}" srcOrd="0" destOrd="0" presId="urn:microsoft.com/office/officeart/2018/2/layout/IconVerticalSolidList"/>
    <dgm:cxn modelId="{1DA8C072-06E2-4A2F-AF34-12848B7C3844}" type="presParOf" srcId="{FEB1D4E9-A131-4833-AAB8-84CA3F996913}" destId="{E1716B40-DA1A-4D19-B02B-9CCCCDD47021}" srcOrd="1" destOrd="0" presId="urn:microsoft.com/office/officeart/2018/2/layout/IconVerticalSolidList"/>
    <dgm:cxn modelId="{9E618529-5117-4FD9-B89B-89EFE37024F5}" type="presParOf" srcId="{FEB1D4E9-A131-4833-AAB8-84CA3F996913}" destId="{D158D492-E042-4077-933D-E1FC26ED5098}" srcOrd="2" destOrd="0" presId="urn:microsoft.com/office/officeart/2018/2/layout/IconVerticalSolidList"/>
    <dgm:cxn modelId="{D3D30CF2-A831-4CFB-B9E1-D05BF0B28F8A}" type="presParOf" srcId="{FEB1D4E9-A131-4833-AAB8-84CA3F996913}" destId="{E7679C4C-DC40-411D-A5BF-FC74BED74CE6}"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14F4B-A927-49FD-A4E6-DCBCE092F005}"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E15FB3F7-68B4-4897-B166-AE723849071A}">
      <dgm:prSet custT="1"/>
      <dgm:spPr/>
      <dgm:t>
        <a:bodyPr/>
        <a:lstStyle/>
        <a:p>
          <a:r>
            <a:rPr lang="en-IN" sz="2400"/>
            <a:t>Insertions are mutations in which extra base pairs are inserted into a new place in the DNA. </a:t>
          </a:r>
          <a:endParaRPr lang="en-US" sz="2400"/>
        </a:p>
      </dgm:t>
    </dgm:pt>
    <dgm:pt modelId="{41F74883-5300-4753-B1A1-6118F4C5A927}" type="parTrans" cxnId="{DF27FD32-F0EF-4593-8641-94E71814084F}">
      <dgm:prSet/>
      <dgm:spPr/>
      <dgm:t>
        <a:bodyPr/>
        <a:lstStyle/>
        <a:p>
          <a:endParaRPr lang="en-US" sz="2400"/>
        </a:p>
      </dgm:t>
    </dgm:pt>
    <dgm:pt modelId="{797B409A-E309-4CDD-BFD5-56C2D7F464BE}" type="sibTrans" cxnId="{DF27FD32-F0EF-4593-8641-94E71814084F}">
      <dgm:prSet/>
      <dgm:spPr/>
      <dgm:t>
        <a:bodyPr/>
        <a:lstStyle/>
        <a:p>
          <a:endParaRPr lang="en-US" sz="2400"/>
        </a:p>
      </dgm:t>
    </dgm:pt>
    <dgm:pt modelId="{51EB4DBC-5AE1-4620-8BC9-4BDE3C9CF505}">
      <dgm:prSet custT="1"/>
      <dgm:spPr/>
      <dgm:t>
        <a:bodyPr/>
        <a:lstStyle/>
        <a:p>
          <a:r>
            <a:rPr lang="en-IN" sz="2400"/>
            <a:t>An insertion changes the number of DNA bases in a gene by adding a piece of DNA. </a:t>
          </a:r>
          <a:endParaRPr lang="en-US" sz="2400"/>
        </a:p>
      </dgm:t>
    </dgm:pt>
    <dgm:pt modelId="{B5627E56-2451-49AB-86BA-8A5BADEF73BC}" type="parTrans" cxnId="{F61F5549-8010-4E62-AEEC-D1470B0E735F}">
      <dgm:prSet/>
      <dgm:spPr/>
      <dgm:t>
        <a:bodyPr/>
        <a:lstStyle/>
        <a:p>
          <a:endParaRPr lang="en-US" sz="2400"/>
        </a:p>
      </dgm:t>
    </dgm:pt>
    <dgm:pt modelId="{296DF28C-1A96-4879-A60E-2A366DC66D7B}" type="sibTrans" cxnId="{F61F5549-8010-4E62-AEEC-D1470B0E735F}">
      <dgm:prSet/>
      <dgm:spPr/>
      <dgm:t>
        <a:bodyPr/>
        <a:lstStyle/>
        <a:p>
          <a:endParaRPr lang="en-US" sz="2400"/>
        </a:p>
      </dgm:t>
    </dgm:pt>
    <dgm:pt modelId="{3DFE1CB2-1014-4532-8680-142C6F82E532}">
      <dgm:prSet custT="1"/>
      <dgm:spPr/>
      <dgm:t>
        <a:bodyPr/>
        <a:lstStyle/>
        <a:p>
          <a:r>
            <a:rPr lang="en-IN" sz="2400"/>
            <a:t>A deletion removes a piece of DNA. Insertions or deletions may be small (one or a few base pairs within a gene) or large (an entire gene, several genes, or a large section of a chromosome). </a:t>
          </a:r>
          <a:endParaRPr lang="en-US" sz="2400"/>
        </a:p>
      </dgm:t>
    </dgm:pt>
    <dgm:pt modelId="{6586F501-3BE5-440C-B0E9-F6824E159A2E}" type="parTrans" cxnId="{72E1F868-B9D6-4AB6-B05F-F5C7D3A27091}">
      <dgm:prSet/>
      <dgm:spPr/>
      <dgm:t>
        <a:bodyPr/>
        <a:lstStyle/>
        <a:p>
          <a:endParaRPr lang="en-US" sz="2400"/>
        </a:p>
      </dgm:t>
    </dgm:pt>
    <dgm:pt modelId="{F91E640F-2888-428B-B2A3-1C0806007489}" type="sibTrans" cxnId="{72E1F868-B9D6-4AB6-B05F-F5C7D3A27091}">
      <dgm:prSet/>
      <dgm:spPr/>
      <dgm:t>
        <a:bodyPr/>
        <a:lstStyle/>
        <a:p>
          <a:endParaRPr lang="en-US" sz="2400"/>
        </a:p>
      </dgm:t>
    </dgm:pt>
    <dgm:pt modelId="{F54718BD-75B1-43D7-A58A-2A58206925DC}">
      <dgm:prSet custT="1"/>
      <dgm:spPr/>
      <dgm:t>
        <a:bodyPr/>
        <a:lstStyle/>
        <a:p>
          <a:r>
            <a:rPr lang="en-IN" sz="2400"/>
            <a:t>In any of these cases, the protein made by the gene may not function properly. </a:t>
          </a:r>
          <a:endParaRPr lang="en-US" sz="2400"/>
        </a:p>
      </dgm:t>
    </dgm:pt>
    <dgm:pt modelId="{B6228B72-6368-40B8-826D-1E3B2C9D82AC}" type="parTrans" cxnId="{03C975D0-C263-427C-89D6-1159CD76A61A}">
      <dgm:prSet/>
      <dgm:spPr/>
      <dgm:t>
        <a:bodyPr/>
        <a:lstStyle/>
        <a:p>
          <a:endParaRPr lang="en-US" sz="2400"/>
        </a:p>
      </dgm:t>
    </dgm:pt>
    <dgm:pt modelId="{AF133401-E701-4729-BAE1-DE94AEFE3A78}" type="sibTrans" cxnId="{03C975D0-C263-427C-89D6-1159CD76A61A}">
      <dgm:prSet/>
      <dgm:spPr/>
      <dgm:t>
        <a:bodyPr/>
        <a:lstStyle/>
        <a:p>
          <a:endParaRPr lang="en-US" sz="2400"/>
        </a:p>
      </dgm:t>
    </dgm:pt>
    <dgm:pt modelId="{F71C7DC4-B4B1-4F4D-9A12-234523DB5F64}">
      <dgm:prSet custT="1"/>
      <dgm:spPr/>
      <dgm:t>
        <a:bodyPr/>
        <a:lstStyle/>
        <a:p>
          <a:r>
            <a:rPr lang="en-IN" sz="2400"/>
            <a:t>Deletions are mutations in which a section of DNA is lost, or deleted.</a:t>
          </a:r>
          <a:br>
            <a:rPr lang="en-US" sz="2400"/>
          </a:br>
          <a:endParaRPr lang="en-US" sz="2400"/>
        </a:p>
      </dgm:t>
    </dgm:pt>
    <dgm:pt modelId="{F747D068-9DF1-4E95-85B4-D939606DC45A}" type="parTrans" cxnId="{C3BBDFE2-257B-4932-82F1-0D84CEAFCA23}">
      <dgm:prSet/>
      <dgm:spPr/>
      <dgm:t>
        <a:bodyPr/>
        <a:lstStyle/>
        <a:p>
          <a:endParaRPr lang="en-US" sz="2400"/>
        </a:p>
      </dgm:t>
    </dgm:pt>
    <dgm:pt modelId="{B12F3880-0EBF-4946-BA94-131A7052824A}" type="sibTrans" cxnId="{C3BBDFE2-257B-4932-82F1-0D84CEAFCA23}">
      <dgm:prSet/>
      <dgm:spPr/>
      <dgm:t>
        <a:bodyPr/>
        <a:lstStyle/>
        <a:p>
          <a:endParaRPr lang="en-US" sz="2400"/>
        </a:p>
      </dgm:t>
    </dgm:pt>
    <dgm:pt modelId="{9AFB0A77-A25F-41A2-A627-72F840964BAF}" type="pres">
      <dgm:prSet presAssocID="{D5714F4B-A927-49FD-A4E6-DCBCE092F005}" presName="linear" presStyleCnt="0">
        <dgm:presLayoutVars>
          <dgm:animLvl val="lvl"/>
          <dgm:resizeHandles val="exact"/>
        </dgm:presLayoutVars>
      </dgm:prSet>
      <dgm:spPr/>
    </dgm:pt>
    <dgm:pt modelId="{826CDEDA-316F-4008-A4EA-CC50A941FD52}" type="pres">
      <dgm:prSet presAssocID="{E15FB3F7-68B4-4897-B166-AE723849071A}" presName="parentText" presStyleLbl="node1" presStyleIdx="0" presStyleCnt="5">
        <dgm:presLayoutVars>
          <dgm:chMax val="0"/>
          <dgm:bulletEnabled val="1"/>
        </dgm:presLayoutVars>
      </dgm:prSet>
      <dgm:spPr/>
    </dgm:pt>
    <dgm:pt modelId="{042E99AA-6A7F-440B-8432-C7E7A692E821}" type="pres">
      <dgm:prSet presAssocID="{797B409A-E309-4CDD-BFD5-56C2D7F464BE}" presName="spacer" presStyleCnt="0"/>
      <dgm:spPr/>
    </dgm:pt>
    <dgm:pt modelId="{01784654-E932-4501-94AC-D15C5D05BAE9}" type="pres">
      <dgm:prSet presAssocID="{51EB4DBC-5AE1-4620-8BC9-4BDE3C9CF505}" presName="parentText" presStyleLbl="node1" presStyleIdx="1" presStyleCnt="5">
        <dgm:presLayoutVars>
          <dgm:chMax val="0"/>
          <dgm:bulletEnabled val="1"/>
        </dgm:presLayoutVars>
      </dgm:prSet>
      <dgm:spPr/>
    </dgm:pt>
    <dgm:pt modelId="{94D2DE93-B86E-405C-8DFB-C086BD373161}" type="pres">
      <dgm:prSet presAssocID="{296DF28C-1A96-4879-A60E-2A366DC66D7B}" presName="spacer" presStyleCnt="0"/>
      <dgm:spPr/>
    </dgm:pt>
    <dgm:pt modelId="{EA97FF70-E619-4134-8ECC-2B37AEE69F55}" type="pres">
      <dgm:prSet presAssocID="{3DFE1CB2-1014-4532-8680-142C6F82E532}" presName="parentText" presStyleLbl="node1" presStyleIdx="2" presStyleCnt="5">
        <dgm:presLayoutVars>
          <dgm:chMax val="0"/>
          <dgm:bulletEnabled val="1"/>
        </dgm:presLayoutVars>
      </dgm:prSet>
      <dgm:spPr/>
    </dgm:pt>
    <dgm:pt modelId="{07CE57BA-FD23-4515-9D89-06CCC9188A72}" type="pres">
      <dgm:prSet presAssocID="{F91E640F-2888-428B-B2A3-1C0806007489}" presName="spacer" presStyleCnt="0"/>
      <dgm:spPr/>
    </dgm:pt>
    <dgm:pt modelId="{FA8FCB90-353A-4D38-B10A-C7E7299C118D}" type="pres">
      <dgm:prSet presAssocID="{F54718BD-75B1-43D7-A58A-2A58206925DC}" presName="parentText" presStyleLbl="node1" presStyleIdx="3" presStyleCnt="5">
        <dgm:presLayoutVars>
          <dgm:chMax val="0"/>
          <dgm:bulletEnabled val="1"/>
        </dgm:presLayoutVars>
      </dgm:prSet>
      <dgm:spPr/>
    </dgm:pt>
    <dgm:pt modelId="{CA9027BD-3C6A-44A9-BF6E-652BAF12F5FE}" type="pres">
      <dgm:prSet presAssocID="{AF133401-E701-4729-BAE1-DE94AEFE3A78}" presName="spacer" presStyleCnt="0"/>
      <dgm:spPr/>
    </dgm:pt>
    <dgm:pt modelId="{B8195D63-92AA-4694-BD55-3DA2A882DBCD}" type="pres">
      <dgm:prSet presAssocID="{F71C7DC4-B4B1-4F4D-9A12-234523DB5F64}" presName="parentText" presStyleLbl="node1" presStyleIdx="4" presStyleCnt="5">
        <dgm:presLayoutVars>
          <dgm:chMax val="0"/>
          <dgm:bulletEnabled val="1"/>
        </dgm:presLayoutVars>
      </dgm:prSet>
      <dgm:spPr/>
    </dgm:pt>
  </dgm:ptLst>
  <dgm:cxnLst>
    <dgm:cxn modelId="{DF27FD32-F0EF-4593-8641-94E71814084F}" srcId="{D5714F4B-A927-49FD-A4E6-DCBCE092F005}" destId="{E15FB3F7-68B4-4897-B166-AE723849071A}" srcOrd="0" destOrd="0" parTransId="{41F74883-5300-4753-B1A1-6118F4C5A927}" sibTransId="{797B409A-E309-4CDD-BFD5-56C2D7F464BE}"/>
    <dgm:cxn modelId="{DBAF3C41-5349-40E5-ABD2-3C9EAC3A2249}" type="presOf" srcId="{D5714F4B-A927-49FD-A4E6-DCBCE092F005}" destId="{9AFB0A77-A25F-41A2-A627-72F840964BAF}" srcOrd="0" destOrd="0" presId="urn:microsoft.com/office/officeart/2005/8/layout/vList2"/>
    <dgm:cxn modelId="{72E1F868-B9D6-4AB6-B05F-F5C7D3A27091}" srcId="{D5714F4B-A927-49FD-A4E6-DCBCE092F005}" destId="{3DFE1CB2-1014-4532-8680-142C6F82E532}" srcOrd="2" destOrd="0" parTransId="{6586F501-3BE5-440C-B0E9-F6824E159A2E}" sibTransId="{F91E640F-2888-428B-B2A3-1C0806007489}"/>
    <dgm:cxn modelId="{E3624969-5A4E-4C0F-8A84-0059F1369EAF}" type="presOf" srcId="{51EB4DBC-5AE1-4620-8BC9-4BDE3C9CF505}" destId="{01784654-E932-4501-94AC-D15C5D05BAE9}" srcOrd="0" destOrd="0" presId="urn:microsoft.com/office/officeart/2005/8/layout/vList2"/>
    <dgm:cxn modelId="{F61F5549-8010-4E62-AEEC-D1470B0E735F}" srcId="{D5714F4B-A927-49FD-A4E6-DCBCE092F005}" destId="{51EB4DBC-5AE1-4620-8BC9-4BDE3C9CF505}" srcOrd="1" destOrd="0" parTransId="{B5627E56-2451-49AB-86BA-8A5BADEF73BC}" sibTransId="{296DF28C-1A96-4879-A60E-2A366DC66D7B}"/>
    <dgm:cxn modelId="{25824BA3-8A8D-4B93-84B5-A4106BF04433}" type="presOf" srcId="{3DFE1CB2-1014-4532-8680-142C6F82E532}" destId="{EA97FF70-E619-4134-8ECC-2B37AEE69F55}" srcOrd="0" destOrd="0" presId="urn:microsoft.com/office/officeart/2005/8/layout/vList2"/>
    <dgm:cxn modelId="{E045E9A8-3333-48A7-B17D-5A77053ACAB6}" type="presOf" srcId="{F54718BD-75B1-43D7-A58A-2A58206925DC}" destId="{FA8FCB90-353A-4D38-B10A-C7E7299C118D}" srcOrd="0" destOrd="0" presId="urn:microsoft.com/office/officeart/2005/8/layout/vList2"/>
    <dgm:cxn modelId="{03C975D0-C263-427C-89D6-1159CD76A61A}" srcId="{D5714F4B-A927-49FD-A4E6-DCBCE092F005}" destId="{F54718BD-75B1-43D7-A58A-2A58206925DC}" srcOrd="3" destOrd="0" parTransId="{B6228B72-6368-40B8-826D-1E3B2C9D82AC}" sibTransId="{AF133401-E701-4729-BAE1-DE94AEFE3A78}"/>
    <dgm:cxn modelId="{0DC4B0D3-FAEB-4AA0-AB0A-DE478E84C767}" type="presOf" srcId="{F71C7DC4-B4B1-4F4D-9A12-234523DB5F64}" destId="{B8195D63-92AA-4694-BD55-3DA2A882DBCD}" srcOrd="0" destOrd="0" presId="urn:microsoft.com/office/officeart/2005/8/layout/vList2"/>
    <dgm:cxn modelId="{D15266D4-3194-488E-BDDD-2688D134416A}" type="presOf" srcId="{E15FB3F7-68B4-4897-B166-AE723849071A}" destId="{826CDEDA-316F-4008-A4EA-CC50A941FD52}" srcOrd="0" destOrd="0" presId="urn:microsoft.com/office/officeart/2005/8/layout/vList2"/>
    <dgm:cxn modelId="{C3BBDFE2-257B-4932-82F1-0D84CEAFCA23}" srcId="{D5714F4B-A927-49FD-A4E6-DCBCE092F005}" destId="{F71C7DC4-B4B1-4F4D-9A12-234523DB5F64}" srcOrd="4" destOrd="0" parTransId="{F747D068-9DF1-4E95-85B4-D939606DC45A}" sibTransId="{B12F3880-0EBF-4946-BA94-131A7052824A}"/>
    <dgm:cxn modelId="{11DDBE05-82FB-4F60-8D3B-7401D5AE9C5B}" type="presParOf" srcId="{9AFB0A77-A25F-41A2-A627-72F840964BAF}" destId="{826CDEDA-316F-4008-A4EA-CC50A941FD52}" srcOrd="0" destOrd="0" presId="urn:microsoft.com/office/officeart/2005/8/layout/vList2"/>
    <dgm:cxn modelId="{E6385669-FA99-47AA-9C00-E28A41A85F35}" type="presParOf" srcId="{9AFB0A77-A25F-41A2-A627-72F840964BAF}" destId="{042E99AA-6A7F-440B-8432-C7E7A692E821}" srcOrd="1" destOrd="0" presId="urn:microsoft.com/office/officeart/2005/8/layout/vList2"/>
    <dgm:cxn modelId="{D81E2A34-5B1B-4B25-83F1-213C8642308A}" type="presParOf" srcId="{9AFB0A77-A25F-41A2-A627-72F840964BAF}" destId="{01784654-E932-4501-94AC-D15C5D05BAE9}" srcOrd="2" destOrd="0" presId="urn:microsoft.com/office/officeart/2005/8/layout/vList2"/>
    <dgm:cxn modelId="{8E52FBEA-1CB2-4507-B8AC-CDECBBAC00E6}" type="presParOf" srcId="{9AFB0A77-A25F-41A2-A627-72F840964BAF}" destId="{94D2DE93-B86E-405C-8DFB-C086BD373161}" srcOrd="3" destOrd="0" presId="urn:microsoft.com/office/officeart/2005/8/layout/vList2"/>
    <dgm:cxn modelId="{773DD8BB-EC2A-4B33-B0C7-67E035A9924D}" type="presParOf" srcId="{9AFB0A77-A25F-41A2-A627-72F840964BAF}" destId="{EA97FF70-E619-4134-8ECC-2B37AEE69F55}" srcOrd="4" destOrd="0" presId="urn:microsoft.com/office/officeart/2005/8/layout/vList2"/>
    <dgm:cxn modelId="{2EAB9BDF-F911-43DB-829D-75A7438EEE06}" type="presParOf" srcId="{9AFB0A77-A25F-41A2-A627-72F840964BAF}" destId="{07CE57BA-FD23-4515-9D89-06CCC9188A72}" srcOrd="5" destOrd="0" presId="urn:microsoft.com/office/officeart/2005/8/layout/vList2"/>
    <dgm:cxn modelId="{50AB34A6-D5B2-4545-80DA-FA93CF0D7439}" type="presParOf" srcId="{9AFB0A77-A25F-41A2-A627-72F840964BAF}" destId="{FA8FCB90-353A-4D38-B10A-C7E7299C118D}" srcOrd="6" destOrd="0" presId="urn:microsoft.com/office/officeart/2005/8/layout/vList2"/>
    <dgm:cxn modelId="{4796994E-BC1A-43DD-8783-E6CB880A4F28}" type="presParOf" srcId="{9AFB0A77-A25F-41A2-A627-72F840964BAF}" destId="{CA9027BD-3C6A-44A9-BF6E-652BAF12F5FE}" srcOrd="7" destOrd="0" presId="urn:microsoft.com/office/officeart/2005/8/layout/vList2"/>
    <dgm:cxn modelId="{F8591C7C-624B-47ED-A66B-A054863DC2B4}" type="presParOf" srcId="{9AFB0A77-A25F-41A2-A627-72F840964BAF}" destId="{B8195D63-92AA-4694-BD55-3DA2A882DBC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86519-6EED-4A3A-BA2E-010A345DD9E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6DBA011D-BC02-40AE-9CAD-585C08A43EB5}">
      <dgm:prSet/>
      <dgm:spPr/>
      <dgm:t>
        <a:bodyPr/>
        <a:lstStyle/>
        <a:p>
          <a:r>
            <a:rPr lang="en-IN" b="1" dirty="0"/>
            <a:t>Terminal deletion</a:t>
          </a:r>
          <a:r>
            <a:rPr lang="en-IN" dirty="0"/>
            <a:t> – a deletion that occurs </a:t>
          </a:r>
          <a:r>
            <a:rPr lang="en-IN" dirty="0">
              <a:solidFill>
                <a:srgbClr val="FF0000"/>
              </a:solidFill>
            </a:rPr>
            <a:t>towards the end of a chromosome.</a:t>
          </a:r>
          <a:endParaRPr lang="en-US" dirty="0">
            <a:solidFill>
              <a:srgbClr val="FF0000"/>
            </a:solidFill>
          </a:endParaRPr>
        </a:p>
      </dgm:t>
    </dgm:pt>
    <dgm:pt modelId="{075067ED-EC46-4A78-847A-8CEB212AACB4}" type="parTrans" cxnId="{17DE4DF9-C393-4717-8DA4-9A19B05E73D4}">
      <dgm:prSet/>
      <dgm:spPr/>
      <dgm:t>
        <a:bodyPr/>
        <a:lstStyle/>
        <a:p>
          <a:endParaRPr lang="en-US"/>
        </a:p>
      </dgm:t>
    </dgm:pt>
    <dgm:pt modelId="{1EA68FB9-513A-476D-92B5-9EACFE5F2FC3}" type="sibTrans" cxnId="{17DE4DF9-C393-4717-8DA4-9A19B05E73D4}">
      <dgm:prSet/>
      <dgm:spPr/>
      <dgm:t>
        <a:bodyPr/>
        <a:lstStyle/>
        <a:p>
          <a:endParaRPr lang="en-US"/>
        </a:p>
      </dgm:t>
    </dgm:pt>
    <dgm:pt modelId="{D5444390-D8AF-4298-9C97-140249E4B797}">
      <dgm:prSet/>
      <dgm:spPr/>
      <dgm:t>
        <a:bodyPr/>
        <a:lstStyle/>
        <a:p>
          <a:r>
            <a:rPr lang="en-IN" b="1" dirty="0"/>
            <a:t>Intercalary deletion/interstitial addition</a:t>
          </a:r>
          <a:r>
            <a:rPr lang="en-IN" dirty="0"/>
            <a:t> – a deletion that occurs from the </a:t>
          </a:r>
          <a:r>
            <a:rPr lang="en-IN" dirty="0">
              <a:solidFill>
                <a:srgbClr val="FF0000"/>
              </a:solidFill>
            </a:rPr>
            <a:t>interior of a chromosome.</a:t>
          </a:r>
          <a:endParaRPr lang="en-US" dirty="0">
            <a:solidFill>
              <a:srgbClr val="FF0000"/>
            </a:solidFill>
          </a:endParaRPr>
        </a:p>
      </dgm:t>
    </dgm:pt>
    <dgm:pt modelId="{5BC3AC0E-B466-4859-B170-4D6863A777CD}" type="parTrans" cxnId="{547D615E-638B-46AC-B7D3-7204C5E99D01}">
      <dgm:prSet/>
      <dgm:spPr/>
      <dgm:t>
        <a:bodyPr/>
        <a:lstStyle/>
        <a:p>
          <a:endParaRPr lang="en-US"/>
        </a:p>
      </dgm:t>
    </dgm:pt>
    <dgm:pt modelId="{6521C180-1737-42B8-A51C-87BFCDC9734C}" type="sibTrans" cxnId="{547D615E-638B-46AC-B7D3-7204C5E99D01}">
      <dgm:prSet/>
      <dgm:spPr/>
      <dgm:t>
        <a:bodyPr/>
        <a:lstStyle/>
        <a:p>
          <a:endParaRPr lang="en-US"/>
        </a:p>
      </dgm:t>
    </dgm:pt>
    <dgm:pt modelId="{FB4D68CA-096A-4807-B012-77C7BEDB3235}">
      <dgm:prSet/>
      <dgm:spPr/>
      <dgm:t>
        <a:bodyPr/>
        <a:lstStyle/>
        <a:p>
          <a:r>
            <a:rPr lang="en-IN" b="1"/>
            <a:t>Micro-deletion</a:t>
          </a:r>
          <a:r>
            <a:rPr lang="en-IN"/>
            <a:t> – a relatively small amount of deletion (up to 5Mb that could include a dozen genes).</a:t>
          </a:r>
          <a:endParaRPr lang="en-US"/>
        </a:p>
      </dgm:t>
    </dgm:pt>
    <dgm:pt modelId="{B4ED7562-C173-47AF-9C40-DC60A3C9F619}" type="parTrans" cxnId="{D54FFE30-27C4-427E-95F9-CCFD83F4051C}">
      <dgm:prSet/>
      <dgm:spPr/>
      <dgm:t>
        <a:bodyPr/>
        <a:lstStyle/>
        <a:p>
          <a:endParaRPr lang="en-US"/>
        </a:p>
      </dgm:t>
    </dgm:pt>
    <dgm:pt modelId="{DBE42077-DC37-44B2-A340-CC049D60534F}" type="sibTrans" cxnId="{D54FFE30-27C4-427E-95F9-CCFD83F4051C}">
      <dgm:prSet/>
      <dgm:spPr/>
      <dgm:t>
        <a:bodyPr/>
        <a:lstStyle/>
        <a:p>
          <a:endParaRPr lang="en-US"/>
        </a:p>
      </dgm:t>
    </dgm:pt>
    <dgm:pt modelId="{32AA6FA7-A2D7-4454-BEC2-AAF25B70D278}">
      <dgm:prSet/>
      <dgm:spPr/>
      <dgm:t>
        <a:bodyPr/>
        <a:lstStyle/>
        <a:p>
          <a:r>
            <a:rPr lang="en-IN" dirty="0"/>
            <a:t>Micro-deletion is usually found in </a:t>
          </a:r>
          <a:r>
            <a:rPr lang="en-IN" dirty="0">
              <a:solidFill>
                <a:srgbClr val="FF0000"/>
              </a:solidFill>
            </a:rPr>
            <a:t>children with physical abnormalities. </a:t>
          </a:r>
          <a:r>
            <a:rPr lang="en-IN" dirty="0"/>
            <a:t>A large amount of deletion would result in </a:t>
          </a:r>
          <a:r>
            <a:rPr lang="en-IN" dirty="0">
              <a:solidFill>
                <a:srgbClr val="FF0000"/>
              </a:solidFill>
            </a:rPr>
            <a:t>immediate abortion </a:t>
          </a:r>
          <a:r>
            <a:rPr lang="en-IN" dirty="0"/>
            <a:t>(miscarriage).</a:t>
          </a:r>
          <a:endParaRPr lang="en-US" dirty="0"/>
        </a:p>
      </dgm:t>
    </dgm:pt>
    <dgm:pt modelId="{B55776D4-5D78-42CA-9F01-4050246289AA}" type="parTrans" cxnId="{708C687C-0082-4A87-9D57-B49B90733B0F}">
      <dgm:prSet/>
      <dgm:spPr/>
      <dgm:t>
        <a:bodyPr/>
        <a:lstStyle/>
        <a:p>
          <a:endParaRPr lang="en-US"/>
        </a:p>
      </dgm:t>
    </dgm:pt>
    <dgm:pt modelId="{DFA29C76-44C3-415C-9724-A7638B578496}" type="sibTrans" cxnId="{708C687C-0082-4A87-9D57-B49B90733B0F}">
      <dgm:prSet/>
      <dgm:spPr/>
      <dgm:t>
        <a:bodyPr/>
        <a:lstStyle/>
        <a:p>
          <a:endParaRPr lang="en-US"/>
        </a:p>
      </dgm:t>
    </dgm:pt>
    <dgm:pt modelId="{FF3F45EA-BDC1-4760-B0DC-AF2A1BA8ADDD}" type="pres">
      <dgm:prSet presAssocID="{F4F86519-6EED-4A3A-BA2E-010A345DD9E2}" presName="linear" presStyleCnt="0">
        <dgm:presLayoutVars>
          <dgm:animLvl val="lvl"/>
          <dgm:resizeHandles val="exact"/>
        </dgm:presLayoutVars>
      </dgm:prSet>
      <dgm:spPr/>
    </dgm:pt>
    <dgm:pt modelId="{EBB8C0CA-F3A7-4A65-90F0-3870FC4C0461}" type="pres">
      <dgm:prSet presAssocID="{6DBA011D-BC02-40AE-9CAD-585C08A43EB5}" presName="parentText" presStyleLbl="node1" presStyleIdx="0" presStyleCnt="4">
        <dgm:presLayoutVars>
          <dgm:chMax val="0"/>
          <dgm:bulletEnabled val="1"/>
        </dgm:presLayoutVars>
      </dgm:prSet>
      <dgm:spPr/>
    </dgm:pt>
    <dgm:pt modelId="{ECB867B3-A658-4040-A118-6E282D59649F}" type="pres">
      <dgm:prSet presAssocID="{1EA68FB9-513A-476D-92B5-9EACFE5F2FC3}" presName="spacer" presStyleCnt="0"/>
      <dgm:spPr/>
    </dgm:pt>
    <dgm:pt modelId="{B768E569-FA23-44F5-B1D7-92E51FFDE627}" type="pres">
      <dgm:prSet presAssocID="{D5444390-D8AF-4298-9C97-140249E4B797}" presName="parentText" presStyleLbl="node1" presStyleIdx="1" presStyleCnt="4">
        <dgm:presLayoutVars>
          <dgm:chMax val="0"/>
          <dgm:bulletEnabled val="1"/>
        </dgm:presLayoutVars>
      </dgm:prSet>
      <dgm:spPr/>
    </dgm:pt>
    <dgm:pt modelId="{B09BF29A-1828-4EDF-9AC0-46ED9903182B}" type="pres">
      <dgm:prSet presAssocID="{6521C180-1737-42B8-A51C-87BFCDC9734C}" presName="spacer" presStyleCnt="0"/>
      <dgm:spPr/>
    </dgm:pt>
    <dgm:pt modelId="{D57E1613-DE30-4A4D-8203-88F946511003}" type="pres">
      <dgm:prSet presAssocID="{FB4D68CA-096A-4807-B012-77C7BEDB3235}" presName="parentText" presStyleLbl="node1" presStyleIdx="2" presStyleCnt="4">
        <dgm:presLayoutVars>
          <dgm:chMax val="0"/>
          <dgm:bulletEnabled val="1"/>
        </dgm:presLayoutVars>
      </dgm:prSet>
      <dgm:spPr/>
    </dgm:pt>
    <dgm:pt modelId="{57E92A77-D5B4-4E2D-9BB0-E4D67021A6CD}" type="pres">
      <dgm:prSet presAssocID="{DBE42077-DC37-44B2-A340-CC049D60534F}" presName="spacer" presStyleCnt="0"/>
      <dgm:spPr/>
    </dgm:pt>
    <dgm:pt modelId="{AA9DE042-4B22-4BD9-A6FE-02CF62B86A0E}" type="pres">
      <dgm:prSet presAssocID="{32AA6FA7-A2D7-4454-BEC2-AAF25B70D278}" presName="parentText" presStyleLbl="node1" presStyleIdx="3" presStyleCnt="4">
        <dgm:presLayoutVars>
          <dgm:chMax val="0"/>
          <dgm:bulletEnabled val="1"/>
        </dgm:presLayoutVars>
      </dgm:prSet>
      <dgm:spPr/>
    </dgm:pt>
  </dgm:ptLst>
  <dgm:cxnLst>
    <dgm:cxn modelId="{14369700-A1DA-4585-8011-2CC3AD3CE868}" type="presOf" srcId="{6DBA011D-BC02-40AE-9CAD-585C08A43EB5}" destId="{EBB8C0CA-F3A7-4A65-90F0-3870FC4C0461}" srcOrd="0" destOrd="0" presId="urn:microsoft.com/office/officeart/2005/8/layout/vList2"/>
    <dgm:cxn modelId="{D54FFE30-27C4-427E-95F9-CCFD83F4051C}" srcId="{F4F86519-6EED-4A3A-BA2E-010A345DD9E2}" destId="{FB4D68CA-096A-4807-B012-77C7BEDB3235}" srcOrd="2" destOrd="0" parTransId="{B4ED7562-C173-47AF-9C40-DC60A3C9F619}" sibTransId="{DBE42077-DC37-44B2-A340-CC049D60534F}"/>
    <dgm:cxn modelId="{547D615E-638B-46AC-B7D3-7204C5E99D01}" srcId="{F4F86519-6EED-4A3A-BA2E-010A345DD9E2}" destId="{D5444390-D8AF-4298-9C97-140249E4B797}" srcOrd="1" destOrd="0" parTransId="{5BC3AC0E-B466-4859-B170-4D6863A777CD}" sibTransId="{6521C180-1737-42B8-A51C-87BFCDC9734C}"/>
    <dgm:cxn modelId="{708C687C-0082-4A87-9D57-B49B90733B0F}" srcId="{F4F86519-6EED-4A3A-BA2E-010A345DD9E2}" destId="{32AA6FA7-A2D7-4454-BEC2-AAF25B70D278}" srcOrd="3" destOrd="0" parTransId="{B55776D4-5D78-42CA-9F01-4050246289AA}" sibTransId="{DFA29C76-44C3-415C-9724-A7638B578496}"/>
    <dgm:cxn modelId="{8B01247D-F5F8-4775-87FF-5D442007103C}" type="presOf" srcId="{D5444390-D8AF-4298-9C97-140249E4B797}" destId="{B768E569-FA23-44F5-B1D7-92E51FFDE627}" srcOrd="0" destOrd="0" presId="urn:microsoft.com/office/officeart/2005/8/layout/vList2"/>
    <dgm:cxn modelId="{B1BDA8F0-93D0-422A-8CF3-E95F5C9AF80C}" type="presOf" srcId="{FB4D68CA-096A-4807-B012-77C7BEDB3235}" destId="{D57E1613-DE30-4A4D-8203-88F946511003}" srcOrd="0" destOrd="0" presId="urn:microsoft.com/office/officeart/2005/8/layout/vList2"/>
    <dgm:cxn modelId="{AEC6DAF2-8D34-4458-8A17-C5AE2BF3AC4E}" type="presOf" srcId="{32AA6FA7-A2D7-4454-BEC2-AAF25B70D278}" destId="{AA9DE042-4B22-4BD9-A6FE-02CF62B86A0E}" srcOrd="0" destOrd="0" presId="urn:microsoft.com/office/officeart/2005/8/layout/vList2"/>
    <dgm:cxn modelId="{8C2D16F9-6D50-43E6-AC22-28F9303A391C}" type="presOf" srcId="{F4F86519-6EED-4A3A-BA2E-010A345DD9E2}" destId="{FF3F45EA-BDC1-4760-B0DC-AF2A1BA8ADDD}" srcOrd="0" destOrd="0" presId="urn:microsoft.com/office/officeart/2005/8/layout/vList2"/>
    <dgm:cxn modelId="{17DE4DF9-C393-4717-8DA4-9A19B05E73D4}" srcId="{F4F86519-6EED-4A3A-BA2E-010A345DD9E2}" destId="{6DBA011D-BC02-40AE-9CAD-585C08A43EB5}" srcOrd="0" destOrd="0" parTransId="{075067ED-EC46-4A78-847A-8CEB212AACB4}" sibTransId="{1EA68FB9-513A-476D-92B5-9EACFE5F2FC3}"/>
    <dgm:cxn modelId="{6F27A9B0-1F22-4361-A6D0-0E60041168FF}" type="presParOf" srcId="{FF3F45EA-BDC1-4760-B0DC-AF2A1BA8ADDD}" destId="{EBB8C0CA-F3A7-4A65-90F0-3870FC4C0461}" srcOrd="0" destOrd="0" presId="urn:microsoft.com/office/officeart/2005/8/layout/vList2"/>
    <dgm:cxn modelId="{C7A813D0-6F5D-4214-A2A4-7EE677401064}" type="presParOf" srcId="{FF3F45EA-BDC1-4760-B0DC-AF2A1BA8ADDD}" destId="{ECB867B3-A658-4040-A118-6E282D59649F}" srcOrd="1" destOrd="0" presId="urn:microsoft.com/office/officeart/2005/8/layout/vList2"/>
    <dgm:cxn modelId="{C00F8C0D-221D-4E22-AA65-A10936046F91}" type="presParOf" srcId="{FF3F45EA-BDC1-4760-B0DC-AF2A1BA8ADDD}" destId="{B768E569-FA23-44F5-B1D7-92E51FFDE627}" srcOrd="2" destOrd="0" presId="urn:microsoft.com/office/officeart/2005/8/layout/vList2"/>
    <dgm:cxn modelId="{8209DC2A-8412-4AAF-B8B1-C48F8C65F8A1}" type="presParOf" srcId="{FF3F45EA-BDC1-4760-B0DC-AF2A1BA8ADDD}" destId="{B09BF29A-1828-4EDF-9AC0-46ED9903182B}" srcOrd="3" destOrd="0" presId="urn:microsoft.com/office/officeart/2005/8/layout/vList2"/>
    <dgm:cxn modelId="{3F7B3041-9A40-4F96-B31B-BE4C5B706218}" type="presParOf" srcId="{FF3F45EA-BDC1-4760-B0DC-AF2A1BA8ADDD}" destId="{D57E1613-DE30-4A4D-8203-88F946511003}" srcOrd="4" destOrd="0" presId="urn:microsoft.com/office/officeart/2005/8/layout/vList2"/>
    <dgm:cxn modelId="{5B05A7A4-988E-43EF-898E-215522926C5F}" type="presParOf" srcId="{FF3F45EA-BDC1-4760-B0DC-AF2A1BA8ADDD}" destId="{57E92A77-D5B4-4E2D-9BB0-E4D67021A6CD}" srcOrd="5" destOrd="0" presId="urn:microsoft.com/office/officeart/2005/8/layout/vList2"/>
    <dgm:cxn modelId="{618F002F-3444-4F97-B238-29458028D869}" type="presParOf" srcId="{FF3F45EA-BDC1-4760-B0DC-AF2A1BA8ADDD}" destId="{AA9DE042-4B22-4BD9-A6FE-02CF62B86A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42C549-A924-416F-B205-FDD085325D3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143C9153-DA96-4F25-A139-BAD7087E7E34}">
      <dgm:prSet custT="1"/>
      <dgm:spPr/>
      <dgm:t>
        <a:bodyPr/>
        <a:lstStyle/>
        <a:p>
          <a:pPr algn="ctr"/>
          <a:r>
            <a:rPr lang="en-IN" sz="2500" b="1" u="sng" dirty="0">
              <a:solidFill>
                <a:srgbClr val="FF0000"/>
              </a:solidFill>
            </a:rPr>
            <a:t>CAUSES INCLUDE THE FOLLOWING:</a:t>
          </a:r>
          <a:endParaRPr lang="en-US" sz="2500" dirty="0">
            <a:solidFill>
              <a:srgbClr val="FF0000"/>
            </a:solidFill>
          </a:endParaRPr>
        </a:p>
      </dgm:t>
    </dgm:pt>
    <dgm:pt modelId="{36160D1E-3B1F-45FE-9396-B5DFA43FC059}" type="parTrans" cxnId="{B5EFF578-2E5C-4386-9A6E-A2B04465B4ED}">
      <dgm:prSet/>
      <dgm:spPr/>
      <dgm:t>
        <a:bodyPr/>
        <a:lstStyle/>
        <a:p>
          <a:endParaRPr lang="en-US"/>
        </a:p>
      </dgm:t>
    </dgm:pt>
    <dgm:pt modelId="{6FE9E604-D0C7-4A79-A6E9-A2E64A635367}" type="sibTrans" cxnId="{B5EFF578-2E5C-4386-9A6E-A2B04465B4ED}">
      <dgm:prSet/>
      <dgm:spPr/>
      <dgm:t>
        <a:bodyPr/>
        <a:lstStyle/>
        <a:p>
          <a:endParaRPr lang="en-US"/>
        </a:p>
      </dgm:t>
    </dgm:pt>
    <dgm:pt modelId="{76339163-D7F9-42A1-BC79-F8895795F51B}">
      <dgm:prSet custT="1"/>
      <dgm:spPr/>
      <dgm:t>
        <a:bodyPr/>
        <a:lstStyle/>
        <a:p>
          <a:r>
            <a:rPr lang="en-IN" sz="3600"/>
            <a:t>Losses from translocation</a:t>
          </a:r>
          <a:endParaRPr lang="en-US" sz="3600"/>
        </a:p>
      </dgm:t>
    </dgm:pt>
    <dgm:pt modelId="{E2C07E1F-3489-4400-ADD9-009AFEB95A95}" type="parTrans" cxnId="{07353B03-AF6B-4ED3-8C9E-3A1707930169}">
      <dgm:prSet/>
      <dgm:spPr/>
      <dgm:t>
        <a:bodyPr/>
        <a:lstStyle/>
        <a:p>
          <a:endParaRPr lang="en-US"/>
        </a:p>
      </dgm:t>
    </dgm:pt>
    <dgm:pt modelId="{8BCDD2DF-8F4D-44F0-BD7C-0803EFAFB8E1}" type="sibTrans" cxnId="{07353B03-AF6B-4ED3-8C9E-3A1707930169}">
      <dgm:prSet/>
      <dgm:spPr/>
      <dgm:t>
        <a:bodyPr/>
        <a:lstStyle/>
        <a:p>
          <a:endParaRPr lang="en-US"/>
        </a:p>
      </dgm:t>
    </dgm:pt>
    <dgm:pt modelId="{7527493E-A114-40CB-B934-9C8F69162651}">
      <dgm:prSet custT="1"/>
      <dgm:spPr/>
      <dgm:t>
        <a:bodyPr/>
        <a:lstStyle/>
        <a:p>
          <a:r>
            <a:rPr lang="en-IN" sz="2800"/>
            <a:t>Chromosomal crossovers within a chromosomal inversion</a:t>
          </a:r>
          <a:endParaRPr lang="en-US" sz="2800"/>
        </a:p>
      </dgm:t>
    </dgm:pt>
    <dgm:pt modelId="{1EBC39C8-6C27-494D-BF73-9727D48BBF9A}" type="parTrans" cxnId="{91B74C7B-4F74-45D9-91DB-1676375D2C6F}">
      <dgm:prSet/>
      <dgm:spPr/>
      <dgm:t>
        <a:bodyPr/>
        <a:lstStyle/>
        <a:p>
          <a:endParaRPr lang="en-US"/>
        </a:p>
      </dgm:t>
    </dgm:pt>
    <dgm:pt modelId="{5F1E267D-2A28-4DAB-B30E-DE99FB59EC97}" type="sibTrans" cxnId="{91B74C7B-4F74-45D9-91DB-1676375D2C6F}">
      <dgm:prSet/>
      <dgm:spPr/>
      <dgm:t>
        <a:bodyPr/>
        <a:lstStyle/>
        <a:p>
          <a:endParaRPr lang="en-US"/>
        </a:p>
      </dgm:t>
    </dgm:pt>
    <dgm:pt modelId="{9CD6C32F-D417-435B-9B6F-29EB1874909B}">
      <dgm:prSet custT="1"/>
      <dgm:spPr/>
      <dgm:t>
        <a:bodyPr/>
        <a:lstStyle/>
        <a:p>
          <a:r>
            <a:rPr lang="en-IN" sz="2800"/>
            <a:t>Unequal crossing over</a:t>
          </a:r>
          <a:endParaRPr lang="en-US" sz="2800"/>
        </a:p>
      </dgm:t>
    </dgm:pt>
    <dgm:pt modelId="{81662747-FF5A-41EF-B5CB-4D05A07780F2}" type="parTrans" cxnId="{DC926142-65C8-4AA8-B2CC-48AE8950761F}">
      <dgm:prSet/>
      <dgm:spPr/>
      <dgm:t>
        <a:bodyPr/>
        <a:lstStyle/>
        <a:p>
          <a:endParaRPr lang="en-US"/>
        </a:p>
      </dgm:t>
    </dgm:pt>
    <dgm:pt modelId="{1B0099BC-BE1E-4966-800D-1FF49F0B8C04}" type="sibTrans" cxnId="{DC926142-65C8-4AA8-B2CC-48AE8950761F}">
      <dgm:prSet/>
      <dgm:spPr/>
      <dgm:t>
        <a:bodyPr/>
        <a:lstStyle/>
        <a:p>
          <a:endParaRPr lang="en-US"/>
        </a:p>
      </dgm:t>
    </dgm:pt>
    <dgm:pt modelId="{06518955-48BB-4226-8DF5-E7D780ACB17D}">
      <dgm:prSet custT="1"/>
      <dgm:spPr/>
      <dgm:t>
        <a:bodyPr/>
        <a:lstStyle/>
        <a:p>
          <a:r>
            <a:rPr lang="en-IN" sz="2800"/>
            <a:t>Breaking without rejoining</a:t>
          </a:r>
          <a:endParaRPr lang="en-US" sz="2800"/>
        </a:p>
      </dgm:t>
    </dgm:pt>
    <dgm:pt modelId="{A1421943-A63E-4F4B-A957-E1811658AC83}" type="parTrans" cxnId="{84DEBC03-71E2-4425-8025-48A76F078B24}">
      <dgm:prSet/>
      <dgm:spPr/>
      <dgm:t>
        <a:bodyPr/>
        <a:lstStyle/>
        <a:p>
          <a:endParaRPr lang="en-US"/>
        </a:p>
      </dgm:t>
    </dgm:pt>
    <dgm:pt modelId="{0B55F698-BE9E-4199-ACAD-440436CF43E9}" type="sibTrans" cxnId="{84DEBC03-71E2-4425-8025-48A76F078B24}">
      <dgm:prSet/>
      <dgm:spPr/>
      <dgm:t>
        <a:bodyPr/>
        <a:lstStyle/>
        <a:p>
          <a:endParaRPr lang="en-US"/>
        </a:p>
      </dgm:t>
    </dgm:pt>
    <dgm:pt modelId="{34F24426-8C7A-4D58-BDA2-EC0550813A4A}">
      <dgm:prSet custT="1"/>
      <dgm:spPr/>
      <dgm:t>
        <a:bodyPr/>
        <a:lstStyle/>
        <a:p>
          <a:r>
            <a:rPr lang="en-IN" sz="2000"/>
            <a:t>For synapsis to occur between a chromosome with a large intercalary deficiency and a normal complete homolog, the unpaired region of the normal homolog must loop out of the linear structure into a deletion or compensation loop.</a:t>
          </a:r>
          <a:endParaRPr lang="en-US" sz="2000"/>
        </a:p>
      </dgm:t>
    </dgm:pt>
    <dgm:pt modelId="{C7A1C678-0BFB-40AD-B0B9-8907AC5F727D}" type="parTrans" cxnId="{2D929EF9-A2A0-4F4A-AC7B-B8B4A12B971C}">
      <dgm:prSet/>
      <dgm:spPr/>
      <dgm:t>
        <a:bodyPr/>
        <a:lstStyle/>
        <a:p>
          <a:endParaRPr lang="en-US"/>
        </a:p>
      </dgm:t>
    </dgm:pt>
    <dgm:pt modelId="{E5394728-DF31-48EB-8416-60A570B41E11}" type="sibTrans" cxnId="{2D929EF9-A2A0-4F4A-AC7B-B8B4A12B971C}">
      <dgm:prSet/>
      <dgm:spPr/>
      <dgm:t>
        <a:bodyPr/>
        <a:lstStyle/>
        <a:p>
          <a:endParaRPr lang="en-US"/>
        </a:p>
      </dgm:t>
    </dgm:pt>
    <dgm:pt modelId="{33F68ECA-3709-4FA6-BA90-D5E473F0FA21}" type="pres">
      <dgm:prSet presAssocID="{9042C549-A924-416F-B205-FDD085325D3D}" presName="linear" presStyleCnt="0">
        <dgm:presLayoutVars>
          <dgm:animLvl val="lvl"/>
          <dgm:resizeHandles val="exact"/>
        </dgm:presLayoutVars>
      </dgm:prSet>
      <dgm:spPr/>
    </dgm:pt>
    <dgm:pt modelId="{5CE1B0C7-821F-4088-921E-533756D8D860}" type="pres">
      <dgm:prSet presAssocID="{143C9153-DA96-4F25-A139-BAD7087E7E34}" presName="parentText" presStyleLbl="node1" presStyleIdx="0" presStyleCnt="6">
        <dgm:presLayoutVars>
          <dgm:chMax val="0"/>
          <dgm:bulletEnabled val="1"/>
        </dgm:presLayoutVars>
      </dgm:prSet>
      <dgm:spPr/>
    </dgm:pt>
    <dgm:pt modelId="{816B159F-D039-4C29-911E-E93372E3BDFA}" type="pres">
      <dgm:prSet presAssocID="{6FE9E604-D0C7-4A79-A6E9-A2E64A635367}" presName="spacer" presStyleCnt="0"/>
      <dgm:spPr/>
    </dgm:pt>
    <dgm:pt modelId="{9887EBF4-CEE9-4A47-B684-A9D7298D9A5D}" type="pres">
      <dgm:prSet presAssocID="{76339163-D7F9-42A1-BC79-F8895795F51B}" presName="parentText" presStyleLbl="node1" presStyleIdx="1" presStyleCnt="6">
        <dgm:presLayoutVars>
          <dgm:chMax val="0"/>
          <dgm:bulletEnabled val="1"/>
        </dgm:presLayoutVars>
      </dgm:prSet>
      <dgm:spPr/>
    </dgm:pt>
    <dgm:pt modelId="{D8064C9F-3887-4013-AD6C-5D6C21719167}" type="pres">
      <dgm:prSet presAssocID="{8BCDD2DF-8F4D-44F0-BD7C-0803EFAFB8E1}" presName="spacer" presStyleCnt="0"/>
      <dgm:spPr/>
    </dgm:pt>
    <dgm:pt modelId="{C561E3D7-FA8D-4DFE-A41C-DFC583CA5BCC}" type="pres">
      <dgm:prSet presAssocID="{7527493E-A114-40CB-B934-9C8F69162651}" presName="parentText" presStyleLbl="node1" presStyleIdx="2" presStyleCnt="6">
        <dgm:presLayoutVars>
          <dgm:chMax val="0"/>
          <dgm:bulletEnabled val="1"/>
        </dgm:presLayoutVars>
      </dgm:prSet>
      <dgm:spPr/>
    </dgm:pt>
    <dgm:pt modelId="{E885DDF3-6B10-4DF9-B785-DEF10D1DC1F9}" type="pres">
      <dgm:prSet presAssocID="{5F1E267D-2A28-4DAB-B30E-DE99FB59EC97}" presName="spacer" presStyleCnt="0"/>
      <dgm:spPr/>
    </dgm:pt>
    <dgm:pt modelId="{9B3C79F2-303E-4859-AA6C-632144E9FA78}" type="pres">
      <dgm:prSet presAssocID="{9CD6C32F-D417-435B-9B6F-29EB1874909B}" presName="parentText" presStyleLbl="node1" presStyleIdx="3" presStyleCnt="6">
        <dgm:presLayoutVars>
          <dgm:chMax val="0"/>
          <dgm:bulletEnabled val="1"/>
        </dgm:presLayoutVars>
      </dgm:prSet>
      <dgm:spPr/>
    </dgm:pt>
    <dgm:pt modelId="{536CB1A0-E0CD-4057-9CEF-8DB97D8BDD1C}" type="pres">
      <dgm:prSet presAssocID="{1B0099BC-BE1E-4966-800D-1FF49F0B8C04}" presName="spacer" presStyleCnt="0"/>
      <dgm:spPr/>
    </dgm:pt>
    <dgm:pt modelId="{26139638-CF04-4F33-8736-912B0930500F}" type="pres">
      <dgm:prSet presAssocID="{06518955-48BB-4226-8DF5-E7D780ACB17D}" presName="parentText" presStyleLbl="node1" presStyleIdx="4" presStyleCnt="6">
        <dgm:presLayoutVars>
          <dgm:chMax val="0"/>
          <dgm:bulletEnabled val="1"/>
        </dgm:presLayoutVars>
      </dgm:prSet>
      <dgm:spPr/>
    </dgm:pt>
    <dgm:pt modelId="{DFF1111B-F0C0-432F-8AA4-5C94B472DDFB}" type="pres">
      <dgm:prSet presAssocID="{0B55F698-BE9E-4199-ACAD-440436CF43E9}" presName="spacer" presStyleCnt="0"/>
      <dgm:spPr/>
    </dgm:pt>
    <dgm:pt modelId="{32872068-737A-47C6-93C4-9F7407CC5E38}" type="pres">
      <dgm:prSet presAssocID="{34F24426-8C7A-4D58-BDA2-EC0550813A4A}" presName="parentText" presStyleLbl="node1" presStyleIdx="5" presStyleCnt="6">
        <dgm:presLayoutVars>
          <dgm:chMax val="0"/>
          <dgm:bulletEnabled val="1"/>
        </dgm:presLayoutVars>
      </dgm:prSet>
      <dgm:spPr/>
    </dgm:pt>
  </dgm:ptLst>
  <dgm:cxnLst>
    <dgm:cxn modelId="{07353B03-AF6B-4ED3-8C9E-3A1707930169}" srcId="{9042C549-A924-416F-B205-FDD085325D3D}" destId="{76339163-D7F9-42A1-BC79-F8895795F51B}" srcOrd="1" destOrd="0" parTransId="{E2C07E1F-3489-4400-ADD9-009AFEB95A95}" sibTransId="{8BCDD2DF-8F4D-44F0-BD7C-0803EFAFB8E1}"/>
    <dgm:cxn modelId="{84DEBC03-71E2-4425-8025-48A76F078B24}" srcId="{9042C549-A924-416F-B205-FDD085325D3D}" destId="{06518955-48BB-4226-8DF5-E7D780ACB17D}" srcOrd="4" destOrd="0" parTransId="{A1421943-A63E-4F4B-A957-E1811658AC83}" sibTransId="{0B55F698-BE9E-4199-ACAD-440436CF43E9}"/>
    <dgm:cxn modelId="{5611CA41-0B97-4443-913C-BA46D9A94560}" type="presOf" srcId="{76339163-D7F9-42A1-BC79-F8895795F51B}" destId="{9887EBF4-CEE9-4A47-B684-A9D7298D9A5D}" srcOrd="0" destOrd="0" presId="urn:microsoft.com/office/officeart/2005/8/layout/vList2"/>
    <dgm:cxn modelId="{DC926142-65C8-4AA8-B2CC-48AE8950761F}" srcId="{9042C549-A924-416F-B205-FDD085325D3D}" destId="{9CD6C32F-D417-435B-9B6F-29EB1874909B}" srcOrd="3" destOrd="0" parTransId="{81662747-FF5A-41EF-B5CB-4D05A07780F2}" sibTransId="{1B0099BC-BE1E-4966-800D-1FF49F0B8C04}"/>
    <dgm:cxn modelId="{C463B551-734F-4E85-861B-43C4CB05D0CB}" type="presOf" srcId="{143C9153-DA96-4F25-A139-BAD7087E7E34}" destId="{5CE1B0C7-821F-4088-921E-533756D8D860}" srcOrd="0" destOrd="0" presId="urn:microsoft.com/office/officeart/2005/8/layout/vList2"/>
    <dgm:cxn modelId="{B5EFF578-2E5C-4386-9A6E-A2B04465B4ED}" srcId="{9042C549-A924-416F-B205-FDD085325D3D}" destId="{143C9153-DA96-4F25-A139-BAD7087E7E34}" srcOrd="0" destOrd="0" parTransId="{36160D1E-3B1F-45FE-9396-B5DFA43FC059}" sibTransId="{6FE9E604-D0C7-4A79-A6E9-A2E64A635367}"/>
    <dgm:cxn modelId="{91B74C7B-4F74-45D9-91DB-1676375D2C6F}" srcId="{9042C549-A924-416F-B205-FDD085325D3D}" destId="{7527493E-A114-40CB-B934-9C8F69162651}" srcOrd="2" destOrd="0" parTransId="{1EBC39C8-6C27-494D-BF73-9727D48BBF9A}" sibTransId="{5F1E267D-2A28-4DAB-B30E-DE99FB59EC97}"/>
    <dgm:cxn modelId="{E42D3588-17E7-488C-8751-756CCB592D10}" type="presOf" srcId="{34F24426-8C7A-4D58-BDA2-EC0550813A4A}" destId="{32872068-737A-47C6-93C4-9F7407CC5E38}" srcOrd="0" destOrd="0" presId="urn:microsoft.com/office/officeart/2005/8/layout/vList2"/>
    <dgm:cxn modelId="{EEC1308C-0F2E-4524-86DD-C792AD6BF5F6}" type="presOf" srcId="{06518955-48BB-4226-8DF5-E7D780ACB17D}" destId="{26139638-CF04-4F33-8736-912B0930500F}" srcOrd="0" destOrd="0" presId="urn:microsoft.com/office/officeart/2005/8/layout/vList2"/>
    <dgm:cxn modelId="{FF1A45A9-2EDE-4033-955B-E7B7DBAEC8AA}" type="presOf" srcId="{7527493E-A114-40CB-B934-9C8F69162651}" destId="{C561E3D7-FA8D-4DFE-A41C-DFC583CA5BCC}" srcOrd="0" destOrd="0" presId="urn:microsoft.com/office/officeart/2005/8/layout/vList2"/>
    <dgm:cxn modelId="{13BF27BA-3004-491B-B74F-8C53CEA818EC}" type="presOf" srcId="{9CD6C32F-D417-435B-9B6F-29EB1874909B}" destId="{9B3C79F2-303E-4859-AA6C-632144E9FA78}" srcOrd="0" destOrd="0" presId="urn:microsoft.com/office/officeart/2005/8/layout/vList2"/>
    <dgm:cxn modelId="{612F4BCA-4C91-4EC2-8B4F-28BC9BF298E0}" type="presOf" srcId="{9042C549-A924-416F-B205-FDD085325D3D}" destId="{33F68ECA-3709-4FA6-BA90-D5E473F0FA21}" srcOrd="0" destOrd="0" presId="urn:microsoft.com/office/officeart/2005/8/layout/vList2"/>
    <dgm:cxn modelId="{2D929EF9-A2A0-4F4A-AC7B-B8B4A12B971C}" srcId="{9042C549-A924-416F-B205-FDD085325D3D}" destId="{34F24426-8C7A-4D58-BDA2-EC0550813A4A}" srcOrd="5" destOrd="0" parTransId="{C7A1C678-0BFB-40AD-B0B9-8907AC5F727D}" sibTransId="{E5394728-DF31-48EB-8416-60A570B41E11}"/>
    <dgm:cxn modelId="{1106C119-E061-47FB-8BE0-83CFA37EEA87}" type="presParOf" srcId="{33F68ECA-3709-4FA6-BA90-D5E473F0FA21}" destId="{5CE1B0C7-821F-4088-921E-533756D8D860}" srcOrd="0" destOrd="0" presId="urn:microsoft.com/office/officeart/2005/8/layout/vList2"/>
    <dgm:cxn modelId="{089341EE-F1D2-4999-8A2C-48DE1F5C9B06}" type="presParOf" srcId="{33F68ECA-3709-4FA6-BA90-D5E473F0FA21}" destId="{816B159F-D039-4C29-911E-E93372E3BDFA}" srcOrd="1" destOrd="0" presId="urn:microsoft.com/office/officeart/2005/8/layout/vList2"/>
    <dgm:cxn modelId="{4A0C8534-B40A-4D52-9AE0-71A38D2AD836}" type="presParOf" srcId="{33F68ECA-3709-4FA6-BA90-D5E473F0FA21}" destId="{9887EBF4-CEE9-4A47-B684-A9D7298D9A5D}" srcOrd="2" destOrd="0" presId="urn:microsoft.com/office/officeart/2005/8/layout/vList2"/>
    <dgm:cxn modelId="{D6F2A057-5324-48A8-9DAE-33BE205EE573}" type="presParOf" srcId="{33F68ECA-3709-4FA6-BA90-D5E473F0FA21}" destId="{D8064C9F-3887-4013-AD6C-5D6C21719167}" srcOrd="3" destOrd="0" presId="urn:microsoft.com/office/officeart/2005/8/layout/vList2"/>
    <dgm:cxn modelId="{4B22B17B-7E49-4117-B4C3-055D0AEAC4EC}" type="presParOf" srcId="{33F68ECA-3709-4FA6-BA90-D5E473F0FA21}" destId="{C561E3D7-FA8D-4DFE-A41C-DFC583CA5BCC}" srcOrd="4" destOrd="0" presId="urn:microsoft.com/office/officeart/2005/8/layout/vList2"/>
    <dgm:cxn modelId="{3E5FE4F7-1015-4C0C-9A42-413C094A17F1}" type="presParOf" srcId="{33F68ECA-3709-4FA6-BA90-D5E473F0FA21}" destId="{E885DDF3-6B10-4DF9-B785-DEF10D1DC1F9}" srcOrd="5" destOrd="0" presId="urn:microsoft.com/office/officeart/2005/8/layout/vList2"/>
    <dgm:cxn modelId="{00BC138E-22BB-4BE8-9D84-B54EDB0921BE}" type="presParOf" srcId="{33F68ECA-3709-4FA6-BA90-D5E473F0FA21}" destId="{9B3C79F2-303E-4859-AA6C-632144E9FA78}" srcOrd="6" destOrd="0" presId="urn:microsoft.com/office/officeart/2005/8/layout/vList2"/>
    <dgm:cxn modelId="{6249CDBB-80DB-4B9A-B98B-44AE96356B2E}" type="presParOf" srcId="{33F68ECA-3709-4FA6-BA90-D5E473F0FA21}" destId="{536CB1A0-E0CD-4057-9CEF-8DB97D8BDD1C}" srcOrd="7" destOrd="0" presId="urn:microsoft.com/office/officeart/2005/8/layout/vList2"/>
    <dgm:cxn modelId="{7BD58EED-A9B2-4012-B7CC-1B3607BAF91E}" type="presParOf" srcId="{33F68ECA-3709-4FA6-BA90-D5E473F0FA21}" destId="{26139638-CF04-4F33-8736-912B0930500F}" srcOrd="8" destOrd="0" presId="urn:microsoft.com/office/officeart/2005/8/layout/vList2"/>
    <dgm:cxn modelId="{C65D21A3-5EDD-4263-A035-D72FC7FD3FF7}" type="presParOf" srcId="{33F68ECA-3709-4FA6-BA90-D5E473F0FA21}" destId="{DFF1111B-F0C0-432F-8AA4-5C94B472DDFB}" srcOrd="9" destOrd="0" presId="urn:microsoft.com/office/officeart/2005/8/layout/vList2"/>
    <dgm:cxn modelId="{FB5BD408-AE02-422A-988C-8F63009699BA}" type="presParOf" srcId="{33F68ECA-3709-4FA6-BA90-D5E473F0FA21}" destId="{32872068-737A-47C6-93C4-9F7407CC5E3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E1C0C-0640-4555-8167-DB54D304A274}"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AAC48CF6-9173-418F-84CD-6D9962ED3067}">
      <dgm:prSet custT="1"/>
      <dgm:spPr/>
      <dgm:t>
        <a:bodyPr/>
        <a:lstStyle/>
        <a:p>
          <a:r>
            <a:rPr lang="en-IN" sz="3200" dirty="0"/>
            <a:t>Small deletions are less likely to be fatal; </a:t>
          </a:r>
          <a:r>
            <a:rPr lang="en-IN" sz="3200" b="1" u="sng" dirty="0"/>
            <a:t>large</a:t>
          </a:r>
          <a:r>
            <a:rPr lang="en-IN" sz="3200" dirty="0"/>
            <a:t> deletions are </a:t>
          </a:r>
          <a:r>
            <a:rPr lang="en-IN" sz="3200" dirty="0">
              <a:solidFill>
                <a:srgbClr val="FF0000"/>
              </a:solidFill>
            </a:rPr>
            <a:t>usually fatal.</a:t>
          </a:r>
          <a:endParaRPr lang="en-US" sz="3200" dirty="0">
            <a:solidFill>
              <a:srgbClr val="FF0000"/>
            </a:solidFill>
          </a:endParaRPr>
        </a:p>
      </dgm:t>
    </dgm:pt>
    <dgm:pt modelId="{399CAD60-DFEE-4768-B183-112F713B06AF}" type="parTrans" cxnId="{EED5F9CF-4687-4FA3-8F29-54874EF7CBED}">
      <dgm:prSet/>
      <dgm:spPr/>
      <dgm:t>
        <a:bodyPr/>
        <a:lstStyle/>
        <a:p>
          <a:endParaRPr lang="en-US" sz="2400"/>
        </a:p>
      </dgm:t>
    </dgm:pt>
    <dgm:pt modelId="{5C87A9A0-F004-4BB0-8FAF-1B244DB8CD9C}" type="sibTrans" cxnId="{EED5F9CF-4687-4FA3-8F29-54874EF7CBED}">
      <dgm:prSet/>
      <dgm:spPr/>
      <dgm:t>
        <a:bodyPr/>
        <a:lstStyle/>
        <a:p>
          <a:endParaRPr lang="en-US" sz="2400"/>
        </a:p>
      </dgm:t>
    </dgm:pt>
    <dgm:pt modelId="{5587E1DC-1CCE-46D8-BAF1-D90587970C39}">
      <dgm:prSet custT="1"/>
      <dgm:spPr/>
      <dgm:t>
        <a:bodyPr/>
        <a:lstStyle/>
        <a:p>
          <a:r>
            <a:rPr lang="en-IN" sz="2800" dirty="0"/>
            <a:t>Some medium-sized deletions lead to recognizable human disorders, e.g. </a:t>
          </a:r>
          <a:r>
            <a:rPr lang="en-IN" sz="2800" b="1" dirty="0">
              <a:solidFill>
                <a:srgbClr val="FF0000"/>
              </a:solidFill>
            </a:rPr>
            <a:t>Williams syndrome</a:t>
          </a:r>
          <a:r>
            <a:rPr lang="en-IN" sz="2800" b="1" dirty="0"/>
            <a:t>.</a:t>
          </a:r>
          <a:endParaRPr lang="en-US" sz="2800" b="1" dirty="0"/>
        </a:p>
      </dgm:t>
    </dgm:pt>
    <dgm:pt modelId="{2F5D58CF-1605-49B6-B873-8A42DA53CDFE}" type="parTrans" cxnId="{6AA52208-9F03-4D12-9282-21FF0EAD0E52}">
      <dgm:prSet/>
      <dgm:spPr/>
      <dgm:t>
        <a:bodyPr/>
        <a:lstStyle/>
        <a:p>
          <a:endParaRPr lang="en-US" sz="2400"/>
        </a:p>
      </dgm:t>
    </dgm:pt>
    <dgm:pt modelId="{BD0BFEDD-0911-4B6A-9840-343FB50C6569}" type="sibTrans" cxnId="{6AA52208-9F03-4D12-9282-21FF0EAD0E52}">
      <dgm:prSet/>
      <dgm:spPr/>
      <dgm:t>
        <a:bodyPr/>
        <a:lstStyle/>
        <a:p>
          <a:endParaRPr lang="en-US" sz="2400"/>
        </a:p>
      </dgm:t>
    </dgm:pt>
    <dgm:pt modelId="{4A189CDA-9DD9-4699-825A-7205B0354C6F}">
      <dgm:prSet custT="1"/>
      <dgm:spPr/>
      <dgm:t>
        <a:bodyPr/>
        <a:lstStyle/>
        <a:p>
          <a:r>
            <a:rPr lang="en-IN" sz="3200" dirty="0"/>
            <a:t>In contrast, a deletion that is </a:t>
          </a:r>
          <a:r>
            <a:rPr lang="en-IN" sz="3200" dirty="0">
              <a:solidFill>
                <a:srgbClr val="FF0000"/>
              </a:solidFill>
            </a:rPr>
            <a:t>evenly divisible by three is called an </a:t>
          </a:r>
          <a:r>
            <a:rPr lang="en-IN" sz="3200" b="1" dirty="0">
              <a:solidFill>
                <a:srgbClr val="FF0000"/>
              </a:solidFill>
            </a:rPr>
            <a:t>in-frame deletion.</a:t>
          </a:r>
          <a:endParaRPr lang="en-US" sz="3200" dirty="0">
            <a:solidFill>
              <a:srgbClr val="FF0000"/>
            </a:solidFill>
          </a:endParaRPr>
        </a:p>
      </dgm:t>
    </dgm:pt>
    <dgm:pt modelId="{EE94D0BB-9628-4454-B191-664485C5FDBC}" type="parTrans" cxnId="{1A747CE4-21DC-48ED-AD9D-A42375E30DA6}">
      <dgm:prSet/>
      <dgm:spPr/>
      <dgm:t>
        <a:bodyPr/>
        <a:lstStyle/>
        <a:p>
          <a:endParaRPr lang="en-US" sz="2400"/>
        </a:p>
      </dgm:t>
    </dgm:pt>
    <dgm:pt modelId="{0C02CB5E-9624-41AA-B50F-5ED63FA2BD26}" type="sibTrans" cxnId="{1A747CE4-21DC-48ED-AD9D-A42375E30DA6}">
      <dgm:prSet/>
      <dgm:spPr/>
      <dgm:t>
        <a:bodyPr/>
        <a:lstStyle/>
        <a:p>
          <a:endParaRPr lang="en-US" sz="2400"/>
        </a:p>
      </dgm:t>
    </dgm:pt>
    <dgm:pt modelId="{937F8149-2E42-416E-8244-157801F38E2E}">
      <dgm:prSet custT="1"/>
      <dgm:spPr/>
      <dgm:t>
        <a:bodyPr/>
        <a:lstStyle/>
        <a:p>
          <a:pPr algn="just"/>
          <a:r>
            <a:rPr lang="en-IN" sz="2800" dirty="0"/>
            <a:t>Deletions -muscular dystrophy, cystic fibrosis, common genetic cause of infant death.</a:t>
          </a:r>
          <a:endParaRPr lang="en-US" sz="2800" dirty="0"/>
        </a:p>
      </dgm:t>
    </dgm:pt>
    <dgm:pt modelId="{B1E95748-FED5-40BF-82D3-82E20955FB67}" type="parTrans" cxnId="{0F6035F7-A044-4FB5-81BD-371A971D1FD6}">
      <dgm:prSet/>
      <dgm:spPr/>
      <dgm:t>
        <a:bodyPr/>
        <a:lstStyle/>
        <a:p>
          <a:endParaRPr lang="en-US" sz="2400"/>
        </a:p>
      </dgm:t>
    </dgm:pt>
    <dgm:pt modelId="{8BA0A08E-50D9-4074-8AC0-755D8E23B67F}" type="sibTrans" cxnId="{0F6035F7-A044-4FB5-81BD-371A971D1FD6}">
      <dgm:prSet/>
      <dgm:spPr/>
      <dgm:t>
        <a:bodyPr/>
        <a:lstStyle/>
        <a:p>
          <a:endParaRPr lang="en-US" sz="2400"/>
        </a:p>
      </dgm:t>
    </dgm:pt>
    <dgm:pt modelId="{9BAA8084-9A3B-4D09-9B52-3DDAB7BE70FF}" type="pres">
      <dgm:prSet presAssocID="{9D7E1C0C-0640-4555-8167-DB54D304A274}" presName="linear" presStyleCnt="0">
        <dgm:presLayoutVars>
          <dgm:animLvl val="lvl"/>
          <dgm:resizeHandles val="exact"/>
        </dgm:presLayoutVars>
      </dgm:prSet>
      <dgm:spPr/>
    </dgm:pt>
    <dgm:pt modelId="{4FBF55B0-A465-42D8-93AC-509B76706E22}" type="pres">
      <dgm:prSet presAssocID="{AAC48CF6-9173-418F-84CD-6D9962ED3067}" presName="parentText" presStyleLbl="node1" presStyleIdx="0" presStyleCnt="4">
        <dgm:presLayoutVars>
          <dgm:chMax val="0"/>
          <dgm:bulletEnabled val="1"/>
        </dgm:presLayoutVars>
      </dgm:prSet>
      <dgm:spPr/>
    </dgm:pt>
    <dgm:pt modelId="{FB233C82-6579-45D1-ABBF-41D788046C59}" type="pres">
      <dgm:prSet presAssocID="{5C87A9A0-F004-4BB0-8FAF-1B244DB8CD9C}" presName="spacer" presStyleCnt="0"/>
      <dgm:spPr/>
    </dgm:pt>
    <dgm:pt modelId="{5E21B581-BB64-4BB2-BE76-1D43F55DCFFC}" type="pres">
      <dgm:prSet presAssocID="{5587E1DC-1CCE-46D8-BAF1-D90587970C39}" presName="parentText" presStyleLbl="node1" presStyleIdx="1" presStyleCnt="4">
        <dgm:presLayoutVars>
          <dgm:chMax val="0"/>
          <dgm:bulletEnabled val="1"/>
        </dgm:presLayoutVars>
      </dgm:prSet>
      <dgm:spPr/>
    </dgm:pt>
    <dgm:pt modelId="{1FEDBC49-CDDC-46C9-881C-916F02D4BDB6}" type="pres">
      <dgm:prSet presAssocID="{BD0BFEDD-0911-4B6A-9840-343FB50C6569}" presName="spacer" presStyleCnt="0"/>
      <dgm:spPr/>
    </dgm:pt>
    <dgm:pt modelId="{06C6BF21-BA8D-42A8-9CEF-4537D2C3BF75}" type="pres">
      <dgm:prSet presAssocID="{4A189CDA-9DD9-4699-825A-7205B0354C6F}" presName="parentText" presStyleLbl="node1" presStyleIdx="2" presStyleCnt="4">
        <dgm:presLayoutVars>
          <dgm:chMax val="0"/>
          <dgm:bulletEnabled val="1"/>
        </dgm:presLayoutVars>
      </dgm:prSet>
      <dgm:spPr/>
    </dgm:pt>
    <dgm:pt modelId="{6CFC06F5-5167-4A70-B4AD-354BCD1C55AA}" type="pres">
      <dgm:prSet presAssocID="{0C02CB5E-9624-41AA-B50F-5ED63FA2BD26}" presName="spacer" presStyleCnt="0"/>
      <dgm:spPr/>
    </dgm:pt>
    <dgm:pt modelId="{B15D6246-C128-407F-9C68-4D9F63BC4F68}" type="pres">
      <dgm:prSet presAssocID="{937F8149-2E42-416E-8244-157801F38E2E}" presName="parentText" presStyleLbl="node1" presStyleIdx="3" presStyleCnt="4">
        <dgm:presLayoutVars>
          <dgm:chMax val="0"/>
          <dgm:bulletEnabled val="1"/>
        </dgm:presLayoutVars>
      </dgm:prSet>
      <dgm:spPr/>
    </dgm:pt>
  </dgm:ptLst>
  <dgm:cxnLst>
    <dgm:cxn modelId="{6AA52208-9F03-4D12-9282-21FF0EAD0E52}" srcId="{9D7E1C0C-0640-4555-8167-DB54D304A274}" destId="{5587E1DC-1CCE-46D8-BAF1-D90587970C39}" srcOrd="1" destOrd="0" parTransId="{2F5D58CF-1605-49B6-B873-8A42DA53CDFE}" sibTransId="{BD0BFEDD-0911-4B6A-9840-343FB50C6569}"/>
    <dgm:cxn modelId="{8CB5E623-94FF-45A8-BB1B-3A7E5BB30FD3}" type="presOf" srcId="{9D7E1C0C-0640-4555-8167-DB54D304A274}" destId="{9BAA8084-9A3B-4D09-9B52-3DDAB7BE70FF}" srcOrd="0" destOrd="0" presId="urn:microsoft.com/office/officeart/2005/8/layout/vList2"/>
    <dgm:cxn modelId="{3B36CD2F-1225-4FAE-9542-E815216F8ED6}" type="presOf" srcId="{937F8149-2E42-416E-8244-157801F38E2E}" destId="{B15D6246-C128-407F-9C68-4D9F63BC4F68}" srcOrd="0" destOrd="0" presId="urn:microsoft.com/office/officeart/2005/8/layout/vList2"/>
    <dgm:cxn modelId="{597124C6-5B64-4BEB-9997-AA7BACEDF811}" type="presOf" srcId="{5587E1DC-1CCE-46D8-BAF1-D90587970C39}" destId="{5E21B581-BB64-4BB2-BE76-1D43F55DCFFC}" srcOrd="0" destOrd="0" presId="urn:microsoft.com/office/officeart/2005/8/layout/vList2"/>
    <dgm:cxn modelId="{8C1412C7-B551-4398-9597-517A3A23CD7D}" type="presOf" srcId="{4A189CDA-9DD9-4699-825A-7205B0354C6F}" destId="{06C6BF21-BA8D-42A8-9CEF-4537D2C3BF75}" srcOrd="0" destOrd="0" presId="urn:microsoft.com/office/officeart/2005/8/layout/vList2"/>
    <dgm:cxn modelId="{EED5F9CF-4687-4FA3-8F29-54874EF7CBED}" srcId="{9D7E1C0C-0640-4555-8167-DB54D304A274}" destId="{AAC48CF6-9173-418F-84CD-6D9962ED3067}" srcOrd="0" destOrd="0" parTransId="{399CAD60-DFEE-4768-B183-112F713B06AF}" sibTransId="{5C87A9A0-F004-4BB0-8FAF-1B244DB8CD9C}"/>
    <dgm:cxn modelId="{1A747CE4-21DC-48ED-AD9D-A42375E30DA6}" srcId="{9D7E1C0C-0640-4555-8167-DB54D304A274}" destId="{4A189CDA-9DD9-4699-825A-7205B0354C6F}" srcOrd="2" destOrd="0" parTransId="{EE94D0BB-9628-4454-B191-664485C5FDBC}" sibTransId="{0C02CB5E-9624-41AA-B50F-5ED63FA2BD26}"/>
    <dgm:cxn modelId="{0F6035F7-A044-4FB5-81BD-371A971D1FD6}" srcId="{9D7E1C0C-0640-4555-8167-DB54D304A274}" destId="{937F8149-2E42-416E-8244-157801F38E2E}" srcOrd="3" destOrd="0" parTransId="{B1E95748-FED5-40BF-82D3-82E20955FB67}" sibTransId="{8BA0A08E-50D9-4074-8AC0-755D8E23B67F}"/>
    <dgm:cxn modelId="{F5B5CAFB-A820-4C80-B219-A75F63C9F2C9}" type="presOf" srcId="{AAC48CF6-9173-418F-84CD-6D9962ED3067}" destId="{4FBF55B0-A465-42D8-93AC-509B76706E22}" srcOrd="0" destOrd="0" presId="urn:microsoft.com/office/officeart/2005/8/layout/vList2"/>
    <dgm:cxn modelId="{ABDA7415-28D5-40AB-9657-C7CBFBB4CD13}" type="presParOf" srcId="{9BAA8084-9A3B-4D09-9B52-3DDAB7BE70FF}" destId="{4FBF55B0-A465-42D8-93AC-509B76706E22}" srcOrd="0" destOrd="0" presId="urn:microsoft.com/office/officeart/2005/8/layout/vList2"/>
    <dgm:cxn modelId="{A4CE3A27-A4FA-4E20-8BFE-4E5CE62B66A9}" type="presParOf" srcId="{9BAA8084-9A3B-4D09-9B52-3DDAB7BE70FF}" destId="{FB233C82-6579-45D1-ABBF-41D788046C59}" srcOrd="1" destOrd="0" presId="urn:microsoft.com/office/officeart/2005/8/layout/vList2"/>
    <dgm:cxn modelId="{A8EEE81F-75FD-46A1-9EF4-AD1C33C437F5}" type="presParOf" srcId="{9BAA8084-9A3B-4D09-9B52-3DDAB7BE70FF}" destId="{5E21B581-BB64-4BB2-BE76-1D43F55DCFFC}" srcOrd="2" destOrd="0" presId="urn:microsoft.com/office/officeart/2005/8/layout/vList2"/>
    <dgm:cxn modelId="{17E2FCD8-6EDD-4AC4-A5CE-A046DE50F17E}" type="presParOf" srcId="{9BAA8084-9A3B-4D09-9B52-3DDAB7BE70FF}" destId="{1FEDBC49-CDDC-46C9-881C-916F02D4BDB6}" srcOrd="3" destOrd="0" presId="urn:microsoft.com/office/officeart/2005/8/layout/vList2"/>
    <dgm:cxn modelId="{F1942F3E-2338-4AB8-A5FE-B1D29278AE41}" type="presParOf" srcId="{9BAA8084-9A3B-4D09-9B52-3DDAB7BE70FF}" destId="{06C6BF21-BA8D-42A8-9CEF-4537D2C3BF75}" srcOrd="4" destOrd="0" presId="urn:microsoft.com/office/officeart/2005/8/layout/vList2"/>
    <dgm:cxn modelId="{CF9D9419-317D-4538-97AD-19F5C9B264F0}" type="presParOf" srcId="{9BAA8084-9A3B-4D09-9B52-3DDAB7BE70FF}" destId="{6CFC06F5-5167-4A70-B4AD-354BCD1C55AA}" srcOrd="5" destOrd="0" presId="urn:microsoft.com/office/officeart/2005/8/layout/vList2"/>
    <dgm:cxn modelId="{07F0E16C-877B-43F3-9A8D-06601973AB68}" type="presParOf" srcId="{9BAA8084-9A3B-4D09-9B52-3DDAB7BE70FF}" destId="{B15D6246-C128-407F-9C68-4D9F63BC4F6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C763B2-AAE6-45E7-9297-D7FC35ECCC1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US"/>
        </a:p>
      </dgm:t>
    </dgm:pt>
    <dgm:pt modelId="{721EBA92-E6F3-4222-BD08-73166AD93E77}">
      <dgm:prSet custT="1"/>
      <dgm:spPr/>
      <dgm:t>
        <a:bodyPr/>
        <a:lstStyle/>
        <a:p>
          <a:r>
            <a:rPr lang="en-IN" sz="2800" dirty="0"/>
            <a:t>Is a major mechanism through which new genetic material is generated during </a:t>
          </a:r>
          <a:r>
            <a:rPr lang="en-IN" sz="2800" dirty="0">
              <a:hlinkClick xmlns:r="http://schemas.openxmlformats.org/officeDocument/2006/relationships" r:id="rId1"/>
            </a:rPr>
            <a:t>molecular evolution</a:t>
          </a:r>
          <a:r>
            <a:rPr lang="en-IN" sz="2800" dirty="0"/>
            <a:t>. </a:t>
          </a:r>
          <a:endParaRPr lang="en-US" sz="2800" dirty="0"/>
        </a:p>
      </dgm:t>
    </dgm:pt>
    <dgm:pt modelId="{EC3E5C27-BE44-4680-B258-995A4C7A4160}" type="parTrans" cxnId="{8EE7B5AA-A6D7-4A96-A5DD-6E3CDADEA04D}">
      <dgm:prSet/>
      <dgm:spPr/>
      <dgm:t>
        <a:bodyPr/>
        <a:lstStyle/>
        <a:p>
          <a:endParaRPr lang="en-US"/>
        </a:p>
      </dgm:t>
    </dgm:pt>
    <dgm:pt modelId="{0989E38D-1C56-4F9F-9C6E-274E9A97C229}" type="sibTrans" cxnId="{8EE7B5AA-A6D7-4A96-A5DD-6E3CDADEA04D}">
      <dgm:prSet/>
      <dgm:spPr/>
      <dgm:t>
        <a:bodyPr/>
        <a:lstStyle/>
        <a:p>
          <a:endParaRPr lang="en-US"/>
        </a:p>
      </dgm:t>
    </dgm:pt>
    <dgm:pt modelId="{38199759-178A-4975-87FA-D9EEEA1392E5}">
      <dgm:prSet custT="1"/>
      <dgm:spPr/>
      <dgm:t>
        <a:bodyPr/>
        <a:lstStyle/>
        <a:p>
          <a:r>
            <a:rPr lang="en-IN" sz="3200"/>
            <a:t>It can be defined as any duplication of a region of </a:t>
          </a:r>
          <a:r>
            <a:rPr lang="en-IN" sz="3200">
              <a:hlinkClick xmlns:r="http://schemas.openxmlformats.org/officeDocument/2006/relationships" r:id="rId2"/>
            </a:rPr>
            <a:t>DNA</a:t>
          </a:r>
          <a:r>
            <a:rPr lang="en-IN" sz="3200"/>
            <a:t> that contains a </a:t>
          </a:r>
          <a:r>
            <a:rPr lang="en-IN" sz="3200">
              <a:hlinkClick xmlns:r="http://schemas.openxmlformats.org/officeDocument/2006/relationships" r:id="rId3"/>
            </a:rPr>
            <a:t>gene</a:t>
          </a:r>
          <a:r>
            <a:rPr lang="en-IN" sz="3200"/>
            <a:t>. </a:t>
          </a:r>
          <a:endParaRPr lang="en-US" sz="3200"/>
        </a:p>
      </dgm:t>
    </dgm:pt>
    <dgm:pt modelId="{4BFC37E0-3608-4AF3-A532-DC38059B599C}" type="parTrans" cxnId="{8471F9F7-E9AC-4EE9-8995-3294E8C68C9E}">
      <dgm:prSet/>
      <dgm:spPr/>
      <dgm:t>
        <a:bodyPr/>
        <a:lstStyle/>
        <a:p>
          <a:endParaRPr lang="en-US"/>
        </a:p>
      </dgm:t>
    </dgm:pt>
    <dgm:pt modelId="{009F28F6-712B-4FA7-9B9E-699DFE59C411}" type="sibTrans" cxnId="{8471F9F7-E9AC-4EE9-8995-3294E8C68C9E}">
      <dgm:prSet/>
      <dgm:spPr/>
      <dgm:t>
        <a:bodyPr/>
        <a:lstStyle/>
        <a:p>
          <a:endParaRPr lang="en-US"/>
        </a:p>
      </dgm:t>
    </dgm:pt>
    <dgm:pt modelId="{21FF4807-29E2-4B6B-B762-7E434250888D}">
      <dgm:prSet custT="1"/>
      <dgm:spPr/>
      <dgm:t>
        <a:bodyPr/>
        <a:lstStyle/>
        <a:p>
          <a:pPr algn="ctr"/>
          <a:r>
            <a:rPr lang="en-IN" sz="2400" dirty="0"/>
            <a:t>Gene duplications can arise as products of several types of errors in </a:t>
          </a:r>
          <a:r>
            <a:rPr lang="en-IN" sz="2400" dirty="0">
              <a:hlinkClick xmlns:r="http://schemas.openxmlformats.org/officeDocument/2006/relationships" r:id="rId4"/>
            </a:rPr>
            <a:t>DNA replication</a:t>
          </a:r>
          <a:r>
            <a:rPr lang="en-IN" sz="2400" dirty="0"/>
            <a:t> and </a:t>
          </a:r>
          <a:r>
            <a:rPr lang="en-IN" sz="2400" dirty="0">
              <a:hlinkClick xmlns:r="http://schemas.openxmlformats.org/officeDocument/2006/relationships" r:id="rId5"/>
            </a:rPr>
            <a:t>repair</a:t>
          </a:r>
          <a:r>
            <a:rPr lang="en-IN" sz="2400" dirty="0"/>
            <a:t> machinery as well as through fortuitous capture by selfish genetic elements. </a:t>
          </a:r>
          <a:endParaRPr lang="en-US" sz="2400" dirty="0"/>
        </a:p>
      </dgm:t>
    </dgm:pt>
    <dgm:pt modelId="{0ACF316F-0AA4-4417-AC9E-C24CCE753FDC}" type="parTrans" cxnId="{D3C526DB-D8C0-4EE2-B590-B77E1512D551}">
      <dgm:prSet/>
      <dgm:spPr/>
      <dgm:t>
        <a:bodyPr/>
        <a:lstStyle/>
        <a:p>
          <a:endParaRPr lang="en-US"/>
        </a:p>
      </dgm:t>
    </dgm:pt>
    <dgm:pt modelId="{F0B1257A-F346-41CF-B61F-EB4D84A0891F}" type="sibTrans" cxnId="{D3C526DB-D8C0-4EE2-B590-B77E1512D551}">
      <dgm:prSet/>
      <dgm:spPr/>
      <dgm:t>
        <a:bodyPr/>
        <a:lstStyle/>
        <a:p>
          <a:endParaRPr lang="en-US"/>
        </a:p>
      </dgm:t>
    </dgm:pt>
    <dgm:pt modelId="{AB79C37B-EA98-451B-A4E5-003D703A8FF7}">
      <dgm:prSet custT="1"/>
      <dgm:spPr/>
      <dgm:t>
        <a:bodyPr/>
        <a:lstStyle/>
        <a:p>
          <a:pPr algn="ctr"/>
          <a:r>
            <a:rPr lang="en-IN" sz="2400"/>
            <a:t>Common sources of gene duplications include </a:t>
          </a:r>
          <a:r>
            <a:rPr lang="en-IN" sz="2400">
              <a:hlinkClick xmlns:r="http://schemas.openxmlformats.org/officeDocument/2006/relationships" r:id="rId6"/>
            </a:rPr>
            <a:t>ectopic recombination</a:t>
          </a:r>
          <a:r>
            <a:rPr lang="en-IN" sz="2400"/>
            <a:t>, </a:t>
          </a:r>
          <a:r>
            <a:rPr lang="en-IN" sz="2400">
              <a:hlinkClick xmlns:r="http://schemas.openxmlformats.org/officeDocument/2006/relationships" r:id="rId7"/>
            </a:rPr>
            <a:t>retrotransposition</a:t>
          </a:r>
          <a:r>
            <a:rPr lang="en-IN" sz="2400"/>
            <a:t> event, </a:t>
          </a:r>
          <a:r>
            <a:rPr lang="en-IN" sz="2400">
              <a:hlinkClick xmlns:r="http://schemas.openxmlformats.org/officeDocument/2006/relationships" r:id="rId8"/>
            </a:rPr>
            <a:t>aneuploidy</a:t>
          </a:r>
          <a:r>
            <a:rPr lang="en-IN" sz="2400"/>
            <a:t>, </a:t>
          </a:r>
          <a:r>
            <a:rPr lang="en-IN" sz="2400">
              <a:hlinkClick xmlns:r="http://schemas.openxmlformats.org/officeDocument/2006/relationships" r:id="rId9"/>
            </a:rPr>
            <a:t>polyploidy</a:t>
          </a:r>
          <a:r>
            <a:rPr lang="en-IN" sz="2400"/>
            <a:t>, and </a:t>
          </a:r>
          <a:r>
            <a:rPr lang="en-IN" sz="2400">
              <a:hlinkClick xmlns:r="http://schemas.openxmlformats.org/officeDocument/2006/relationships" r:id="rId10"/>
            </a:rPr>
            <a:t>replication slippage</a:t>
          </a:r>
          <a:r>
            <a:rPr lang="en-IN" sz="2400"/>
            <a:t>. </a:t>
          </a:r>
          <a:br>
            <a:rPr lang="en-US" sz="2400"/>
          </a:br>
          <a:endParaRPr lang="en-US" sz="2400"/>
        </a:p>
      </dgm:t>
    </dgm:pt>
    <dgm:pt modelId="{1892BB8C-239E-425E-B606-517C6084A349}" type="parTrans" cxnId="{1C8F66E1-2069-4A15-8328-E3181D689580}">
      <dgm:prSet/>
      <dgm:spPr/>
      <dgm:t>
        <a:bodyPr/>
        <a:lstStyle/>
        <a:p>
          <a:endParaRPr lang="en-US"/>
        </a:p>
      </dgm:t>
    </dgm:pt>
    <dgm:pt modelId="{600F6A0D-3D08-4E60-B2B0-4F9FCA5F7BBF}" type="sibTrans" cxnId="{1C8F66E1-2069-4A15-8328-E3181D689580}">
      <dgm:prSet/>
      <dgm:spPr/>
      <dgm:t>
        <a:bodyPr/>
        <a:lstStyle/>
        <a:p>
          <a:endParaRPr lang="en-US"/>
        </a:p>
      </dgm:t>
    </dgm:pt>
    <dgm:pt modelId="{E3B983CB-1DB6-4918-8707-177418A191BB}" type="pres">
      <dgm:prSet presAssocID="{EAC763B2-AAE6-45E7-9297-D7FC35ECCC12}" presName="linear" presStyleCnt="0">
        <dgm:presLayoutVars>
          <dgm:animLvl val="lvl"/>
          <dgm:resizeHandles val="exact"/>
        </dgm:presLayoutVars>
      </dgm:prSet>
      <dgm:spPr/>
    </dgm:pt>
    <dgm:pt modelId="{B2E1CA1B-1364-4255-8EF5-AE62762983B6}" type="pres">
      <dgm:prSet presAssocID="{721EBA92-E6F3-4222-BD08-73166AD93E77}" presName="parentText" presStyleLbl="node1" presStyleIdx="0" presStyleCnt="4" custLinFactY="-300000" custLinFactNeighborX="-5192" custLinFactNeighborY="-356051">
        <dgm:presLayoutVars>
          <dgm:chMax val="0"/>
          <dgm:bulletEnabled val="1"/>
        </dgm:presLayoutVars>
      </dgm:prSet>
      <dgm:spPr/>
    </dgm:pt>
    <dgm:pt modelId="{D9054B48-0B1F-45DA-B2D3-ED99D14EFF9B}" type="pres">
      <dgm:prSet presAssocID="{0989E38D-1C56-4F9F-9C6E-274E9A97C229}" presName="spacer" presStyleCnt="0"/>
      <dgm:spPr/>
    </dgm:pt>
    <dgm:pt modelId="{0740174C-3ED2-4ACE-877A-3DB405DE9173}" type="pres">
      <dgm:prSet presAssocID="{38199759-178A-4975-87FA-D9EEEA1392E5}" presName="parentText" presStyleLbl="node1" presStyleIdx="1" presStyleCnt="4">
        <dgm:presLayoutVars>
          <dgm:chMax val="0"/>
          <dgm:bulletEnabled val="1"/>
        </dgm:presLayoutVars>
      </dgm:prSet>
      <dgm:spPr/>
    </dgm:pt>
    <dgm:pt modelId="{D12D67C2-D11A-402D-92B8-44885A189F92}" type="pres">
      <dgm:prSet presAssocID="{009F28F6-712B-4FA7-9B9E-699DFE59C411}" presName="spacer" presStyleCnt="0"/>
      <dgm:spPr/>
    </dgm:pt>
    <dgm:pt modelId="{10D94B98-FFC7-4057-BFA0-F8E336454ADA}" type="pres">
      <dgm:prSet presAssocID="{21FF4807-29E2-4B6B-B762-7E434250888D}" presName="parentText" presStyleLbl="node1" presStyleIdx="2" presStyleCnt="4">
        <dgm:presLayoutVars>
          <dgm:chMax val="0"/>
          <dgm:bulletEnabled val="1"/>
        </dgm:presLayoutVars>
      </dgm:prSet>
      <dgm:spPr/>
    </dgm:pt>
    <dgm:pt modelId="{0E4CFB66-EE36-4EB6-B250-55E20CED8B1B}" type="pres">
      <dgm:prSet presAssocID="{F0B1257A-F346-41CF-B61F-EB4D84A0891F}" presName="spacer" presStyleCnt="0"/>
      <dgm:spPr/>
    </dgm:pt>
    <dgm:pt modelId="{024867E1-F4CD-4B05-95C8-8E2CBEDA9FF9}" type="pres">
      <dgm:prSet presAssocID="{AB79C37B-EA98-451B-A4E5-003D703A8FF7}" presName="parentText" presStyleLbl="node1" presStyleIdx="3" presStyleCnt="4">
        <dgm:presLayoutVars>
          <dgm:chMax val="0"/>
          <dgm:bulletEnabled val="1"/>
        </dgm:presLayoutVars>
      </dgm:prSet>
      <dgm:spPr/>
    </dgm:pt>
  </dgm:ptLst>
  <dgm:cxnLst>
    <dgm:cxn modelId="{DB8E443A-8543-4B3C-B963-310F4E09A60E}" type="presOf" srcId="{AB79C37B-EA98-451B-A4E5-003D703A8FF7}" destId="{024867E1-F4CD-4B05-95C8-8E2CBEDA9FF9}" srcOrd="0" destOrd="0" presId="urn:microsoft.com/office/officeart/2005/8/layout/vList2"/>
    <dgm:cxn modelId="{2BCD0073-C151-490B-8DE2-F88D68808022}" type="presOf" srcId="{38199759-178A-4975-87FA-D9EEEA1392E5}" destId="{0740174C-3ED2-4ACE-877A-3DB405DE9173}" srcOrd="0" destOrd="0" presId="urn:microsoft.com/office/officeart/2005/8/layout/vList2"/>
    <dgm:cxn modelId="{E758079C-6A70-4421-ABDB-5A29BC69E7E0}" type="presOf" srcId="{21FF4807-29E2-4B6B-B762-7E434250888D}" destId="{10D94B98-FFC7-4057-BFA0-F8E336454ADA}" srcOrd="0" destOrd="0" presId="urn:microsoft.com/office/officeart/2005/8/layout/vList2"/>
    <dgm:cxn modelId="{8895BAA1-6C3C-456E-BBCD-3E7FD24A2EEC}" type="presOf" srcId="{721EBA92-E6F3-4222-BD08-73166AD93E77}" destId="{B2E1CA1B-1364-4255-8EF5-AE62762983B6}" srcOrd="0" destOrd="0" presId="urn:microsoft.com/office/officeart/2005/8/layout/vList2"/>
    <dgm:cxn modelId="{8EE7B5AA-A6D7-4A96-A5DD-6E3CDADEA04D}" srcId="{EAC763B2-AAE6-45E7-9297-D7FC35ECCC12}" destId="{721EBA92-E6F3-4222-BD08-73166AD93E77}" srcOrd="0" destOrd="0" parTransId="{EC3E5C27-BE44-4680-B258-995A4C7A4160}" sibTransId="{0989E38D-1C56-4F9F-9C6E-274E9A97C229}"/>
    <dgm:cxn modelId="{9E62C0B5-24B3-4E45-BF8A-6465E9E9D373}" type="presOf" srcId="{EAC763B2-AAE6-45E7-9297-D7FC35ECCC12}" destId="{E3B983CB-1DB6-4918-8707-177418A191BB}" srcOrd="0" destOrd="0" presId="urn:microsoft.com/office/officeart/2005/8/layout/vList2"/>
    <dgm:cxn modelId="{D3C526DB-D8C0-4EE2-B590-B77E1512D551}" srcId="{EAC763B2-AAE6-45E7-9297-D7FC35ECCC12}" destId="{21FF4807-29E2-4B6B-B762-7E434250888D}" srcOrd="2" destOrd="0" parTransId="{0ACF316F-0AA4-4417-AC9E-C24CCE753FDC}" sibTransId="{F0B1257A-F346-41CF-B61F-EB4D84A0891F}"/>
    <dgm:cxn modelId="{1C8F66E1-2069-4A15-8328-E3181D689580}" srcId="{EAC763B2-AAE6-45E7-9297-D7FC35ECCC12}" destId="{AB79C37B-EA98-451B-A4E5-003D703A8FF7}" srcOrd="3" destOrd="0" parTransId="{1892BB8C-239E-425E-B606-517C6084A349}" sibTransId="{600F6A0D-3D08-4E60-B2B0-4F9FCA5F7BBF}"/>
    <dgm:cxn modelId="{8471F9F7-E9AC-4EE9-8995-3294E8C68C9E}" srcId="{EAC763B2-AAE6-45E7-9297-D7FC35ECCC12}" destId="{38199759-178A-4975-87FA-D9EEEA1392E5}" srcOrd="1" destOrd="0" parTransId="{4BFC37E0-3608-4AF3-A532-DC38059B599C}" sibTransId="{009F28F6-712B-4FA7-9B9E-699DFE59C411}"/>
    <dgm:cxn modelId="{9A603718-4F05-498E-A654-63CD76CF4427}" type="presParOf" srcId="{E3B983CB-1DB6-4918-8707-177418A191BB}" destId="{B2E1CA1B-1364-4255-8EF5-AE62762983B6}" srcOrd="0" destOrd="0" presId="urn:microsoft.com/office/officeart/2005/8/layout/vList2"/>
    <dgm:cxn modelId="{44BC7003-80E9-4471-84D4-C749798CE200}" type="presParOf" srcId="{E3B983CB-1DB6-4918-8707-177418A191BB}" destId="{D9054B48-0B1F-45DA-B2D3-ED99D14EFF9B}" srcOrd="1" destOrd="0" presId="urn:microsoft.com/office/officeart/2005/8/layout/vList2"/>
    <dgm:cxn modelId="{3B9D8026-E2BD-480A-B0C8-CCA595C49FB6}" type="presParOf" srcId="{E3B983CB-1DB6-4918-8707-177418A191BB}" destId="{0740174C-3ED2-4ACE-877A-3DB405DE9173}" srcOrd="2" destOrd="0" presId="urn:microsoft.com/office/officeart/2005/8/layout/vList2"/>
    <dgm:cxn modelId="{58989821-BB11-4AD9-B892-A006072C1DB2}" type="presParOf" srcId="{E3B983CB-1DB6-4918-8707-177418A191BB}" destId="{D12D67C2-D11A-402D-92B8-44885A189F92}" srcOrd="3" destOrd="0" presId="urn:microsoft.com/office/officeart/2005/8/layout/vList2"/>
    <dgm:cxn modelId="{9F780751-303B-436F-97EB-67301A770C86}" type="presParOf" srcId="{E3B983CB-1DB6-4918-8707-177418A191BB}" destId="{10D94B98-FFC7-4057-BFA0-F8E336454ADA}" srcOrd="4" destOrd="0" presId="urn:microsoft.com/office/officeart/2005/8/layout/vList2"/>
    <dgm:cxn modelId="{07DC736E-9343-457A-A041-53594A56C7A1}" type="presParOf" srcId="{E3B983CB-1DB6-4918-8707-177418A191BB}" destId="{0E4CFB66-EE36-4EB6-B250-55E20CED8B1B}" srcOrd="5" destOrd="0" presId="urn:microsoft.com/office/officeart/2005/8/layout/vList2"/>
    <dgm:cxn modelId="{8EBB6B01-C7B0-4D47-8E36-8B847BF207CC}" type="presParOf" srcId="{E3B983CB-1DB6-4918-8707-177418A191BB}" destId="{024867E1-F4CD-4B05-95C8-8E2CBEDA9FF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A802B-65D6-4774-8646-128658F57FFC}">
      <dsp:nvSpPr>
        <dsp:cNvPr id="0" name=""/>
        <dsp:cNvSpPr/>
      </dsp:nvSpPr>
      <dsp:spPr>
        <a:xfrm>
          <a:off x="0" y="22403"/>
          <a:ext cx="5562600" cy="212914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kern="1200"/>
            <a:t>In </a:t>
          </a:r>
          <a:r>
            <a:rPr lang="en-IN" sz="2100" kern="1200">
              <a:hlinkClick xmlns:r="http://schemas.openxmlformats.org/officeDocument/2006/relationships" r:id="rId1"/>
            </a:rPr>
            <a:t>biology</a:t>
          </a:r>
          <a:r>
            <a:rPr lang="en-IN" sz="2100" kern="1200"/>
            <a:t>, a mutation is an alteration in the </a:t>
          </a:r>
          <a:r>
            <a:rPr lang="en-IN" sz="2100" kern="1200">
              <a:hlinkClick xmlns:r="http://schemas.openxmlformats.org/officeDocument/2006/relationships" r:id="rId2"/>
            </a:rPr>
            <a:t>nucleotide sequence</a:t>
          </a:r>
          <a:r>
            <a:rPr lang="en-IN" sz="2100" kern="1200"/>
            <a:t> of the </a:t>
          </a:r>
          <a:r>
            <a:rPr lang="en-IN" sz="2100" kern="1200">
              <a:hlinkClick xmlns:r="http://schemas.openxmlformats.org/officeDocument/2006/relationships" r:id="rId3"/>
            </a:rPr>
            <a:t>genome</a:t>
          </a:r>
          <a:r>
            <a:rPr lang="en-IN" sz="2100" kern="1200"/>
            <a:t> of an </a:t>
          </a:r>
          <a:r>
            <a:rPr lang="en-IN" sz="2100" kern="1200">
              <a:hlinkClick xmlns:r="http://schemas.openxmlformats.org/officeDocument/2006/relationships" r:id="rId4"/>
            </a:rPr>
            <a:t>organism</a:t>
          </a:r>
          <a:r>
            <a:rPr lang="en-IN" sz="2100" kern="1200"/>
            <a:t>, </a:t>
          </a:r>
          <a:r>
            <a:rPr lang="en-IN" sz="2100" kern="1200">
              <a:hlinkClick xmlns:r="http://schemas.openxmlformats.org/officeDocument/2006/relationships" r:id="rId5"/>
            </a:rPr>
            <a:t>virus</a:t>
          </a:r>
          <a:r>
            <a:rPr lang="en-IN" sz="2100" kern="1200"/>
            <a:t>, or </a:t>
          </a:r>
          <a:r>
            <a:rPr lang="en-IN" sz="2100" kern="1200">
              <a:hlinkClick xmlns:r="http://schemas.openxmlformats.org/officeDocument/2006/relationships" r:id="rId6"/>
            </a:rPr>
            <a:t>extra-chromosomal DNA</a:t>
          </a:r>
          <a:r>
            <a:rPr lang="en-IN" sz="2100" kern="1200"/>
            <a:t>.</a:t>
          </a:r>
          <a:endParaRPr lang="en-US" sz="2100" kern="1200"/>
        </a:p>
      </dsp:txBody>
      <dsp:txXfrm>
        <a:off x="103936" y="126339"/>
        <a:ext cx="5354728" cy="1921272"/>
      </dsp:txXfrm>
    </dsp:sp>
    <dsp:sp modelId="{8165F54E-14CB-4CC1-A865-B7E46A619875}">
      <dsp:nvSpPr>
        <dsp:cNvPr id="0" name=""/>
        <dsp:cNvSpPr/>
      </dsp:nvSpPr>
      <dsp:spPr>
        <a:xfrm>
          <a:off x="0" y="2212027"/>
          <a:ext cx="5562600" cy="212914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kern="1200"/>
            <a:t>Mutations result from errors during </a:t>
          </a:r>
          <a:r>
            <a:rPr lang="en-IN" sz="2100" kern="1200">
              <a:hlinkClick xmlns:r="http://schemas.openxmlformats.org/officeDocument/2006/relationships" r:id="rId7"/>
            </a:rPr>
            <a:t>DNA replication</a:t>
          </a:r>
          <a:r>
            <a:rPr lang="en-IN" sz="2100" kern="1200"/>
            <a:t>, </a:t>
          </a:r>
          <a:r>
            <a:rPr lang="en-IN" sz="2100" kern="1200">
              <a:hlinkClick xmlns:r="http://schemas.openxmlformats.org/officeDocument/2006/relationships" r:id="rId8"/>
            </a:rPr>
            <a:t>mitosis</a:t>
          </a:r>
          <a:r>
            <a:rPr lang="en-IN" sz="2100" kern="1200"/>
            <a:t>, and </a:t>
          </a:r>
          <a:r>
            <a:rPr lang="en-IN" sz="2100" kern="1200">
              <a:hlinkClick xmlns:r="http://schemas.openxmlformats.org/officeDocument/2006/relationships" r:id="rId9"/>
            </a:rPr>
            <a:t>meiosis</a:t>
          </a:r>
          <a:r>
            <a:rPr lang="en-IN" sz="2100" kern="1200"/>
            <a:t> or other types of </a:t>
          </a:r>
          <a:r>
            <a:rPr lang="en-IN" sz="2100" kern="1200">
              <a:hlinkClick xmlns:r="http://schemas.openxmlformats.org/officeDocument/2006/relationships" r:id="rId10"/>
            </a:rPr>
            <a:t>damage</a:t>
          </a:r>
          <a:r>
            <a:rPr lang="en-IN" sz="2100" kern="1200"/>
            <a:t> to </a:t>
          </a:r>
          <a:r>
            <a:rPr lang="en-IN" sz="2100" kern="1200">
              <a:hlinkClick xmlns:r="http://schemas.openxmlformats.org/officeDocument/2006/relationships" r:id="rId11"/>
            </a:rPr>
            <a:t>DNA</a:t>
          </a:r>
          <a:r>
            <a:rPr lang="en-IN" sz="2100" kern="1200"/>
            <a:t>, which then may undergo error-prone repair or cause an error during other forms of repair or else may cause an error during replication (translation).</a:t>
          </a:r>
          <a:endParaRPr lang="en-US" sz="2100" kern="1200"/>
        </a:p>
      </dsp:txBody>
      <dsp:txXfrm>
        <a:off x="103936" y="2315963"/>
        <a:ext cx="5354728" cy="1921272"/>
      </dsp:txXfrm>
    </dsp:sp>
    <dsp:sp modelId="{615BB860-D3BE-441B-8DA2-285ADB8C24DC}">
      <dsp:nvSpPr>
        <dsp:cNvPr id="0" name=""/>
        <dsp:cNvSpPr/>
      </dsp:nvSpPr>
      <dsp:spPr>
        <a:xfrm>
          <a:off x="0" y="4401652"/>
          <a:ext cx="5562600" cy="212914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kern="1200" dirty="0"/>
            <a:t>Mutations may also result from </a:t>
          </a:r>
          <a:r>
            <a:rPr lang="en-IN" sz="2100" kern="1200" dirty="0">
              <a:hlinkClick xmlns:r="http://schemas.openxmlformats.org/officeDocument/2006/relationships" r:id="rId12"/>
            </a:rPr>
            <a:t>insertion</a:t>
          </a:r>
          <a:r>
            <a:rPr lang="en-IN" sz="2100" kern="1200" dirty="0"/>
            <a:t> or </a:t>
          </a:r>
          <a:r>
            <a:rPr lang="en-IN" sz="2100" kern="1200" dirty="0">
              <a:hlinkClick xmlns:r="http://schemas.openxmlformats.org/officeDocument/2006/relationships" r:id="rId13"/>
            </a:rPr>
            <a:t>deletion</a:t>
          </a:r>
          <a:r>
            <a:rPr lang="en-IN" sz="2100" kern="1200" dirty="0"/>
            <a:t> of segments of DNA due to </a:t>
          </a:r>
          <a:r>
            <a:rPr lang="en-IN" sz="2100" kern="1200" dirty="0">
              <a:hlinkClick xmlns:r="http://schemas.openxmlformats.org/officeDocument/2006/relationships" r:id="rId14"/>
            </a:rPr>
            <a:t>mobile genetic elements</a:t>
          </a:r>
          <a:r>
            <a:rPr lang="en-IN" sz="2100" kern="1200" dirty="0"/>
            <a:t>.</a:t>
          </a:r>
          <a:br>
            <a:rPr lang="en-US" sz="2100" kern="1200" dirty="0"/>
          </a:br>
          <a:endParaRPr lang="en-US" sz="2100" kern="1200" dirty="0"/>
        </a:p>
      </dsp:txBody>
      <dsp:txXfrm>
        <a:off x="103936" y="4505588"/>
        <a:ext cx="5354728" cy="19212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C88E-8E2F-4279-BF9B-D6954B9B5AEE}">
      <dsp:nvSpPr>
        <dsp:cNvPr id="0" name=""/>
        <dsp:cNvSpPr/>
      </dsp:nvSpPr>
      <dsp:spPr>
        <a:xfrm>
          <a:off x="31979" y="50671"/>
          <a:ext cx="5365422" cy="24155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IN" sz="2700" kern="1200" dirty="0"/>
            <a:t>Genetic mutation during which there is a </a:t>
          </a:r>
          <a:r>
            <a:rPr lang="en-IN" sz="2700" kern="1200" dirty="0">
              <a:solidFill>
                <a:srgbClr val="FF0000"/>
              </a:solidFill>
            </a:rPr>
            <a:t>loss of one normal </a:t>
          </a:r>
          <a:r>
            <a:rPr lang="en-IN" sz="2700" kern="1200" dirty="0"/>
            <a:t>copy of a gene </a:t>
          </a:r>
          <a:r>
            <a:rPr lang="en-IN" sz="2700" kern="1200" dirty="0">
              <a:solidFill>
                <a:srgbClr val="FF0000"/>
              </a:solidFill>
            </a:rPr>
            <a:t>or a group of genes</a:t>
          </a:r>
          <a:r>
            <a:rPr lang="en-IN" sz="2700" kern="1200" dirty="0"/>
            <a:t>.</a:t>
          </a:r>
          <a:endParaRPr lang="en-US" sz="2700" kern="1200" dirty="0"/>
        </a:p>
      </dsp:txBody>
      <dsp:txXfrm>
        <a:off x="149895" y="168587"/>
        <a:ext cx="5129590" cy="2179683"/>
      </dsp:txXfrm>
    </dsp:sp>
    <dsp:sp modelId="{0914BD36-9DED-41A6-A3FA-FD8CDEC16DA3}">
      <dsp:nvSpPr>
        <dsp:cNvPr id="0" name=""/>
        <dsp:cNvSpPr/>
      </dsp:nvSpPr>
      <dsp:spPr>
        <a:xfrm>
          <a:off x="0" y="2543946"/>
          <a:ext cx="5429381" cy="1902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IN" sz="2700" kern="1200" dirty="0"/>
            <a:t>loss of heterozygosity can contribute to the development of </a:t>
          </a:r>
          <a:r>
            <a:rPr lang="en-IN" sz="2700" b="1" kern="1200" dirty="0">
              <a:solidFill>
                <a:srgbClr val="FF0000"/>
              </a:solidFill>
            </a:rPr>
            <a:t>cancer</a:t>
          </a:r>
          <a:r>
            <a:rPr lang="en-IN" sz="2700" kern="1200" dirty="0">
              <a:solidFill>
                <a:srgbClr val="FF0000"/>
              </a:solidFill>
            </a:rPr>
            <a:t>.</a:t>
          </a:r>
          <a:endParaRPr lang="en-US" sz="2700" kern="1200" dirty="0">
            <a:solidFill>
              <a:srgbClr val="FF0000"/>
            </a:solidFill>
          </a:endParaRPr>
        </a:p>
      </dsp:txBody>
      <dsp:txXfrm>
        <a:off x="92863" y="2636809"/>
        <a:ext cx="5243655" cy="1716584"/>
      </dsp:txXfrm>
    </dsp:sp>
    <dsp:sp modelId="{A81D229B-D09F-46A3-BA10-44924F69EDC4}">
      <dsp:nvSpPr>
        <dsp:cNvPr id="0" name=""/>
        <dsp:cNvSpPr/>
      </dsp:nvSpPr>
      <dsp:spPr>
        <a:xfrm>
          <a:off x="0" y="4524017"/>
          <a:ext cx="5429381" cy="19023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n-IN" sz="2700" kern="1200" dirty="0"/>
            <a:t>In LOH, a gene or a </a:t>
          </a:r>
          <a:r>
            <a:rPr lang="en-IN" sz="2700" kern="1200" dirty="0">
              <a:solidFill>
                <a:srgbClr val="FF0000"/>
              </a:solidFill>
            </a:rPr>
            <a:t>whole group of neighbouring genes are lost </a:t>
          </a:r>
          <a:r>
            <a:rPr lang="en-IN" sz="2700" kern="1200" dirty="0"/>
            <a:t>and no longer present inside the affected cell.</a:t>
          </a:r>
          <a:endParaRPr lang="en-US" sz="2700" kern="1200" dirty="0"/>
        </a:p>
      </dsp:txBody>
      <dsp:txXfrm>
        <a:off x="92863" y="4616880"/>
        <a:ext cx="5243655" cy="17165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F82BD-135A-4249-A3CD-4A3BA94AC4EE}">
      <dsp:nvSpPr>
        <dsp:cNvPr id="0" name=""/>
        <dsp:cNvSpPr/>
      </dsp:nvSpPr>
      <dsp:spPr>
        <a:xfrm>
          <a:off x="0" y="588447"/>
          <a:ext cx="8610601" cy="18696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N" sz="3400" kern="1200" dirty="0"/>
            <a:t>This could happen when that part of the DNA is </a:t>
          </a:r>
          <a:r>
            <a:rPr lang="en-IN" sz="3400" b="1" kern="1200" dirty="0">
              <a:solidFill>
                <a:srgbClr val="FF0000"/>
              </a:solidFill>
            </a:rPr>
            <a:t>accidentally deleted</a:t>
          </a:r>
          <a:r>
            <a:rPr lang="en-IN" sz="3400" kern="1200" dirty="0"/>
            <a:t>, perhaps when the cell is undergoing normal division and replication.</a:t>
          </a:r>
          <a:endParaRPr lang="en-US" sz="3400" kern="1200" dirty="0"/>
        </a:p>
      </dsp:txBody>
      <dsp:txXfrm>
        <a:off x="91269" y="679716"/>
        <a:ext cx="8428063" cy="1687122"/>
      </dsp:txXfrm>
    </dsp:sp>
    <dsp:sp modelId="{7689F900-1DCE-4102-808C-7EDA99467FAD}">
      <dsp:nvSpPr>
        <dsp:cNvPr id="0" name=""/>
        <dsp:cNvSpPr/>
      </dsp:nvSpPr>
      <dsp:spPr>
        <a:xfrm>
          <a:off x="0" y="2556027"/>
          <a:ext cx="8610601" cy="18696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N" sz="3400" kern="1200" dirty="0"/>
            <a:t>The gene might be completely gone, or part of it might </a:t>
          </a:r>
          <a:r>
            <a:rPr lang="en-IN" sz="3400" b="1" kern="1200" dirty="0">
              <a:solidFill>
                <a:srgbClr val="FF0000"/>
              </a:solidFill>
            </a:rPr>
            <a:t>have been moved to another location </a:t>
          </a:r>
          <a:r>
            <a:rPr lang="en-IN" sz="3400" kern="1200" dirty="0"/>
            <a:t>on the DNA.</a:t>
          </a:r>
          <a:endParaRPr lang="en-US" sz="3400" kern="1200" dirty="0"/>
        </a:p>
      </dsp:txBody>
      <dsp:txXfrm>
        <a:off x="91269" y="2647296"/>
        <a:ext cx="8428063" cy="16871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6A313-86E4-44FC-B612-03B4C91C6CC1}">
      <dsp:nvSpPr>
        <dsp:cNvPr id="0" name=""/>
        <dsp:cNvSpPr/>
      </dsp:nvSpPr>
      <dsp:spPr>
        <a:xfrm>
          <a:off x="0" y="6417"/>
          <a:ext cx="8229600" cy="14544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a:t>In either case, the protein encoded by the gene cannot be correctly made. </a:t>
          </a:r>
          <a:endParaRPr lang="en-US" sz="2600" kern="1200"/>
        </a:p>
      </dsp:txBody>
      <dsp:txXfrm>
        <a:off x="71001" y="77418"/>
        <a:ext cx="8087598" cy="1312454"/>
      </dsp:txXfrm>
    </dsp:sp>
    <dsp:sp modelId="{DC84EFA3-F53C-4C3E-AD8D-822C590FCF5B}">
      <dsp:nvSpPr>
        <dsp:cNvPr id="0" name=""/>
        <dsp:cNvSpPr/>
      </dsp:nvSpPr>
      <dsp:spPr>
        <a:xfrm>
          <a:off x="0" y="1535753"/>
          <a:ext cx="8229600" cy="14544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a:t>Instead of having two different versions of the same gene present (heterozygosity), one copy of the gene is now gone.﻿ </a:t>
          </a:r>
          <a:endParaRPr lang="en-US" sz="2600" kern="1200"/>
        </a:p>
      </dsp:txBody>
      <dsp:txXfrm>
        <a:off x="71001" y="1606754"/>
        <a:ext cx="8087598" cy="1312454"/>
      </dsp:txXfrm>
    </dsp:sp>
    <dsp:sp modelId="{3777F136-D42B-4AF2-B4DB-4320BD4BF850}">
      <dsp:nvSpPr>
        <dsp:cNvPr id="0" name=""/>
        <dsp:cNvSpPr/>
      </dsp:nvSpPr>
      <dsp:spPr>
        <a:xfrm>
          <a:off x="0" y="3065089"/>
          <a:ext cx="8229600" cy="145445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kern="1200"/>
            <a:t>This could happen when that part of the DNA is accidentally deleted, perhaps when the cell is undergoing normal division and replication</a:t>
          </a:r>
          <a:endParaRPr lang="en-US" sz="2600" kern="1200"/>
        </a:p>
      </dsp:txBody>
      <dsp:txXfrm>
        <a:off x="71001" y="3136090"/>
        <a:ext cx="8087598" cy="13124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F73AA-0805-4467-9CBD-596A88E366A1}">
      <dsp:nvSpPr>
        <dsp:cNvPr id="0" name=""/>
        <dsp:cNvSpPr/>
      </dsp:nvSpPr>
      <dsp:spPr>
        <a:xfrm>
          <a:off x="0" y="210790"/>
          <a:ext cx="5714999" cy="196987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IN" sz="3600" kern="1200" dirty="0">
              <a:solidFill>
                <a:srgbClr val="FF0000"/>
              </a:solidFill>
            </a:rPr>
            <a:t>Unusual rearrangement </a:t>
          </a:r>
          <a:r>
            <a:rPr lang="en-IN" sz="3600" kern="1200" dirty="0"/>
            <a:t>of chromosomes.</a:t>
          </a:r>
          <a:endParaRPr lang="en-US" sz="3600" kern="1200" dirty="0"/>
        </a:p>
      </dsp:txBody>
      <dsp:txXfrm>
        <a:off x="96161" y="306951"/>
        <a:ext cx="5522677" cy="1777551"/>
      </dsp:txXfrm>
    </dsp:sp>
    <dsp:sp modelId="{EB9ABCF5-8942-425B-A5E1-0DF77010EC74}">
      <dsp:nvSpPr>
        <dsp:cNvPr id="0" name=""/>
        <dsp:cNvSpPr/>
      </dsp:nvSpPr>
      <dsp:spPr>
        <a:xfrm>
          <a:off x="0" y="2367863"/>
          <a:ext cx="5714999" cy="196987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N" sz="3200" kern="1200" dirty="0"/>
            <a:t>It is detected on cytogenetics or a karyotype of affected cells.</a:t>
          </a:r>
          <a:endParaRPr lang="en-US" sz="3200" kern="1200" dirty="0"/>
        </a:p>
      </dsp:txBody>
      <dsp:txXfrm>
        <a:off x="96161" y="2464024"/>
        <a:ext cx="5522677" cy="1777551"/>
      </dsp:txXfrm>
    </dsp:sp>
    <dsp:sp modelId="{73D3B81C-8E5C-47E2-A6F8-C27964DB2652}">
      <dsp:nvSpPr>
        <dsp:cNvPr id="0" name=""/>
        <dsp:cNvSpPr/>
      </dsp:nvSpPr>
      <dsp:spPr>
        <a:xfrm>
          <a:off x="0" y="4524936"/>
          <a:ext cx="5714999" cy="196987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t>Type of chromosomal abnormality in which a chromosome </a:t>
          </a:r>
          <a:r>
            <a:rPr lang="en-IN" sz="2800" kern="1200" dirty="0">
              <a:solidFill>
                <a:srgbClr val="FF0000"/>
              </a:solidFill>
            </a:rPr>
            <a:t>breaks and a portion of it reattaches to a different chromosome.</a:t>
          </a:r>
          <a:endParaRPr lang="en-US" sz="2800" kern="1200" dirty="0">
            <a:solidFill>
              <a:srgbClr val="FF0000"/>
            </a:solidFill>
          </a:endParaRPr>
        </a:p>
      </dsp:txBody>
      <dsp:txXfrm>
        <a:off x="96161" y="4621097"/>
        <a:ext cx="5522677" cy="17775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77A5F-2843-477D-9C7B-56762852AA74}">
      <dsp:nvSpPr>
        <dsp:cNvPr id="0" name=""/>
        <dsp:cNvSpPr/>
      </dsp:nvSpPr>
      <dsp:spPr>
        <a:xfrm>
          <a:off x="0" y="105"/>
          <a:ext cx="8458200" cy="26623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IN" sz="3600" kern="1200" dirty="0"/>
            <a:t>Genetic alterations in DNA can lead to </a:t>
          </a:r>
          <a:r>
            <a:rPr lang="en-IN" sz="3600" b="1" kern="1200" dirty="0">
              <a:solidFill>
                <a:srgbClr val="FF0000"/>
              </a:solidFill>
            </a:rPr>
            <a:t>cancer</a:t>
          </a:r>
          <a:r>
            <a:rPr lang="en-IN" sz="3600" kern="1200" dirty="0"/>
            <a:t> when it is present in </a:t>
          </a:r>
        </a:p>
        <a:p>
          <a:pPr marL="0" lvl="0" indent="0" algn="ctr" defTabSz="1600200">
            <a:lnSpc>
              <a:spcPct val="90000"/>
            </a:lnSpc>
            <a:spcBef>
              <a:spcPct val="0"/>
            </a:spcBef>
            <a:spcAft>
              <a:spcPct val="35000"/>
            </a:spcAft>
            <a:buNone/>
          </a:pPr>
          <a:r>
            <a:rPr lang="en-IN" sz="3600" kern="1200" dirty="0"/>
            <a:t>proto-oncogenes, </a:t>
          </a:r>
          <a:r>
            <a:rPr lang="en-IN" sz="3600" kern="1200" dirty="0" err="1"/>
            <a:t>tumor</a:t>
          </a:r>
          <a:r>
            <a:rPr lang="en-IN" sz="3600" kern="1200" dirty="0"/>
            <a:t> suppressor genes, DNA repair genes etc.</a:t>
          </a:r>
          <a:endParaRPr lang="en-US" sz="3600" kern="1200" dirty="0"/>
        </a:p>
      </dsp:txBody>
      <dsp:txXfrm>
        <a:off x="129963" y="130068"/>
        <a:ext cx="8198274" cy="2402382"/>
      </dsp:txXfrm>
    </dsp:sp>
    <dsp:sp modelId="{D98FBF7E-6370-4045-8E39-CC288A8AC78D}">
      <dsp:nvSpPr>
        <dsp:cNvPr id="0" name=""/>
        <dsp:cNvSpPr/>
      </dsp:nvSpPr>
      <dsp:spPr>
        <a:xfrm>
          <a:off x="0" y="2676349"/>
          <a:ext cx="8458200" cy="266230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N" sz="3200" kern="1200" dirty="0"/>
            <a:t>Chromosomal translocations in certain cases can result either in the </a:t>
          </a:r>
          <a:r>
            <a:rPr lang="en-IN" sz="3200" b="1" kern="1200" dirty="0">
              <a:solidFill>
                <a:srgbClr val="FF0000"/>
              </a:solidFill>
            </a:rPr>
            <a:t>fusion of genes </a:t>
          </a:r>
          <a:r>
            <a:rPr lang="en-IN" sz="3200" kern="1200" dirty="0"/>
            <a:t>or in bringing genes close to </a:t>
          </a:r>
          <a:r>
            <a:rPr lang="en-IN" sz="3200" kern="1200" dirty="0">
              <a:solidFill>
                <a:srgbClr val="FF0000"/>
              </a:solidFill>
            </a:rPr>
            <a:t>enhancer or promoter </a:t>
          </a:r>
          <a:r>
            <a:rPr lang="en-IN" sz="3200" kern="1200" dirty="0"/>
            <a:t>elements, hence leading to their altered expression.</a:t>
          </a:r>
          <a:endParaRPr lang="en-US" sz="3200" kern="1200" dirty="0"/>
        </a:p>
      </dsp:txBody>
      <dsp:txXfrm>
        <a:off x="129963" y="2806312"/>
        <a:ext cx="8198274" cy="24023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AB8DC-7CCB-43C4-9057-F5B90FE7E957}">
      <dsp:nvSpPr>
        <dsp:cNvPr id="0" name=""/>
        <dsp:cNvSpPr/>
      </dsp:nvSpPr>
      <dsp:spPr>
        <a:xfrm>
          <a:off x="0" y="5849"/>
          <a:ext cx="8721849" cy="17199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They are a set of genetic disorders </a:t>
          </a:r>
          <a:r>
            <a:rPr lang="en-IN" sz="2400" kern="1200" dirty="0">
              <a:solidFill>
                <a:srgbClr val="FF0000"/>
              </a:solidFill>
            </a:rPr>
            <a:t>caused by trinucleotide repeat expansion,</a:t>
          </a:r>
          <a:r>
            <a:rPr lang="en-IN" sz="2400" kern="1200" dirty="0"/>
            <a:t> a kind of mutation in which repeats of three nucleotides (trinucleotide repeats) increase in copy numbers until they cross a threshold above which they become unstable. </a:t>
          </a:r>
          <a:endParaRPr lang="en-US" sz="2400" kern="1200" dirty="0"/>
        </a:p>
      </dsp:txBody>
      <dsp:txXfrm>
        <a:off x="83959" y="89808"/>
        <a:ext cx="8553931" cy="1551982"/>
      </dsp:txXfrm>
    </dsp:sp>
    <dsp:sp modelId="{4B5CC45B-ECD7-45A0-B380-CE80001DD267}">
      <dsp:nvSpPr>
        <dsp:cNvPr id="0" name=""/>
        <dsp:cNvSpPr/>
      </dsp:nvSpPr>
      <dsp:spPr>
        <a:xfrm>
          <a:off x="0" y="1768950"/>
          <a:ext cx="8721849" cy="17199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Depending on where it is located, the unstable trinucleotide </a:t>
          </a:r>
          <a:r>
            <a:rPr lang="en-IN" sz="2400" b="1" kern="1200" dirty="0">
              <a:solidFill>
                <a:srgbClr val="FF0000"/>
              </a:solidFill>
            </a:rPr>
            <a:t>repeat may cause defects in a protein encoded by a gene</a:t>
          </a:r>
          <a:r>
            <a:rPr lang="en-IN" sz="2400" kern="1200" dirty="0"/>
            <a:t>, change the regulation of gene expression, produce a toxic RNA, or </a:t>
          </a:r>
          <a:r>
            <a:rPr lang="en-IN" sz="2400" b="1" kern="1200" dirty="0">
              <a:solidFill>
                <a:srgbClr val="FF0000"/>
              </a:solidFill>
            </a:rPr>
            <a:t>lead to chromosome instability.</a:t>
          </a:r>
          <a:r>
            <a:rPr lang="en-IN" sz="2400" kern="1200" dirty="0">
              <a:solidFill>
                <a:srgbClr val="FF0000"/>
              </a:solidFill>
            </a:rPr>
            <a:t> </a:t>
          </a:r>
          <a:endParaRPr lang="en-US" sz="2400" kern="1200" dirty="0">
            <a:solidFill>
              <a:srgbClr val="FF0000"/>
            </a:solidFill>
          </a:endParaRPr>
        </a:p>
      </dsp:txBody>
      <dsp:txXfrm>
        <a:off x="83959" y="1852909"/>
        <a:ext cx="8553931" cy="1551982"/>
      </dsp:txXfrm>
    </dsp:sp>
    <dsp:sp modelId="{AF8C9EA9-696E-4855-874A-03C7FE919A88}">
      <dsp:nvSpPr>
        <dsp:cNvPr id="0" name=""/>
        <dsp:cNvSpPr/>
      </dsp:nvSpPr>
      <dsp:spPr>
        <a:xfrm>
          <a:off x="0" y="3532050"/>
          <a:ext cx="8721849" cy="17199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a:t>In general, the larger the expansion the faster the onset of disease, and the more severe the disease becomes.</a:t>
          </a:r>
          <a:br>
            <a:rPr lang="en-US" sz="2800" kern="1200"/>
          </a:br>
          <a:endParaRPr lang="en-US" sz="2800" kern="1200"/>
        </a:p>
      </dsp:txBody>
      <dsp:txXfrm>
        <a:off x="83959" y="3616009"/>
        <a:ext cx="8553931" cy="1551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7FA94-7C07-4C81-A6B5-C8CEFD9CB1D3}">
      <dsp:nvSpPr>
        <dsp:cNvPr id="0" name=""/>
        <dsp:cNvSpPr/>
      </dsp:nvSpPr>
      <dsp:spPr>
        <a:xfrm rot="5400000">
          <a:off x="5312114" y="-1952720"/>
          <a:ext cx="1397083" cy="56570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IN" sz="2500" kern="1200" dirty="0"/>
            <a:t>Silent Mutation</a:t>
          </a:r>
          <a:endParaRPr lang="en-US" sz="2500" kern="1200" dirty="0"/>
        </a:p>
        <a:p>
          <a:pPr marL="228600" lvl="1" indent="-228600" algn="l" defTabSz="1111250">
            <a:lnSpc>
              <a:spcPct val="90000"/>
            </a:lnSpc>
            <a:spcBef>
              <a:spcPct val="0"/>
            </a:spcBef>
            <a:spcAft>
              <a:spcPct val="15000"/>
            </a:spcAft>
            <a:buChar char="•"/>
          </a:pPr>
          <a:r>
            <a:rPr lang="en-IN" sz="2500" kern="1200"/>
            <a:t>Missense Mutation</a:t>
          </a:r>
          <a:endParaRPr lang="en-US" sz="2500" kern="1200"/>
        </a:p>
        <a:p>
          <a:pPr marL="228600" lvl="1" indent="-228600" algn="l" defTabSz="1111250">
            <a:lnSpc>
              <a:spcPct val="90000"/>
            </a:lnSpc>
            <a:spcBef>
              <a:spcPct val="0"/>
            </a:spcBef>
            <a:spcAft>
              <a:spcPct val="15000"/>
            </a:spcAft>
            <a:buChar char="•"/>
          </a:pPr>
          <a:r>
            <a:rPr lang="en-IN" sz="2500" kern="1200"/>
            <a:t>Nonsense Mutation</a:t>
          </a:r>
          <a:endParaRPr lang="en-US" sz="2500" kern="1200"/>
        </a:p>
      </dsp:txBody>
      <dsp:txXfrm rot="-5400000">
        <a:off x="3182112" y="245482"/>
        <a:ext cx="5588888" cy="1260683"/>
      </dsp:txXfrm>
    </dsp:sp>
    <dsp:sp modelId="{1C417222-F1EF-4006-8679-55A396A6E7CF}">
      <dsp:nvSpPr>
        <dsp:cNvPr id="0" name=""/>
        <dsp:cNvSpPr/>
      </dsp:nvSpPr>
      <dsp:spPr>
        <a:xfrm>
          <a:off x="0" y="8"/>
          <a:ext cx="3182112" cy="174635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kern="1200"/>
            <a:t>Point Mutation</a:t>
          </a:r>
          <a:endParaRPr lang="en-US" sz="3400" kern="1200"/>
        </a:p>
      </dsp:txBody>
      <dsp:txXfrm>
        <a:off x="85250" y="85258"/>
        <a:ext cx="3011612" cy="1575854"/>
      </dsp:txXfrm>
    </dsp:sp>
    <dsp:sp modelId="{DCED66A2-5DE4-47DD-A203-E3B367064F22}">
      <dsp:nvSpPr>
        <dsp:cNvPr id="0" name=""/>
        <dsp:cNvSpPr/>
      </dsp:nvSpPr>
      <dsp:spPr>
        <a:xfrm rot="5400000">
          <a:off x="5312114" y="-119049"/>
          <a:ext cx="1397083" cy="56570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IN" sz="2500" kern="1200"/>
            <a:t>Insertion</a:t>
          </a:r>
          <a:endParaRPr lang="en-US" sz="2500" kern="1200"/>
        </a:p>
        <a:p>
          <a:pPr marL="228600" lvl="1" indent="-228600" algn="l" defTabSz="1111250">
            <a:lnSpc>
              <a:spcPct val="90000"/>
            </a:lnSpc>
            <a:spcBef>
              <a:spcPct val="0"/>
            </a:spcBef>
            <a:spcAft>
              <a:spcPct val="15000"/>
            </a:spcAft>
            <a:buChar char="•"/>
          </a:pPr>
          <a:r>
            <a:rPr lang="en-IN" sz="2500" kern="1200"/>
            <a:t>Deletion</a:t>
          </a:r>
          <a:endParaRPr lang="en-US" sz="2500" kern="1200"/>
        </a:p>
      </dsp:txBody>
      <dsp:txXfrm rot="-5400000">
        <a:off x="3182112" y="2079153"/>
        <a:ext cx="5588888" cy="1260683"/>
      </dsp:txXfrm>
    </dsp:sp>
    <dsp:sp modelId="{4B1A8F7A-C8CE-41C5-9313-765DE5BF3DEC}">
      <dsp:nvSpPr>
        <dsp:cNvPr id="0" name=""/>
        <dsp:cNvSpPr/>
      </dsp:nvSpPr>
      <dsp:spPr>
        <a:xfrm>
          <a:off x="0" y="1836317"/>
          <a:ext cx="3182112" cy="174635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kern="1200"/>
            <a:t>Frame Shift Mutation</a:t>
          </a:r>
          <a:endParaRPr lang="en-US" sz="3400" kern="1200"/>
        </a:p>
      </dsp:txBody>
      <dsp:txXfrm>
        <a:off x="85250" y="1921567"/>
        <a:ext cx="3011612" cy="1575854"/>
      </dsp:txXfrm>
    </dsp:sp>
    <dsp:sp modelId="{FCC7DE5A-433E-45FB-A9B6-5655A020D25D}">
      <dsp:nvSpPr>
        <dsp:cNvPr id="0" name=""/>
        <dsp:cNvSpPr/>
      </dsp:nvSpPr>
      <dsp:spPr>
        <a:xfrm rot="5400000">
          <a:off x="5312114" y="1714622"/>
          <a:ext cx="1397083" cy="5657088"/>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IN" sz="2500" kern="1200"/>
            <a:t>Transition Mutation</a:t>
          </a:r>
          <a:endParaRPr lang="en-US" sz="2500" kern="1200"/>
        </a:p>
        <a:p>
          <a:pPr marL="228600" lvl="1" indent="-228600" algn="l" defTabSz="1111250">
            <a:lnSpc>
              <a:spcPct val="90000"/>
            </a:lnSpc>
            <a:spcBef>
              <a:spcPct val="0"/>
            </a:spcBef>
            <a:spcAft>
              <a:spcPct val="15000"/>
            </a:spcAft>
            <a:buChar char="•"/>
          </a:pPr>
          <a:r>
            <a:rPr lang="en-IN" sz="2500" kern="1200"/>
            <a:t>Transversion Mutation</a:t>
          </a:r>
          <a:endParaRPr lang="en-US" sz="2500" kern="1200"/>
        </a:p>
      </dsp:txBody>
      <dsp:txXfrm rot="-5400000">
        <a:off x="3182112" y="3912824"/>
        <a:ext cx="5588888" cy="1260683"/>
      </dsp:txXfrm>
    </dsp:sp>
    <dsp:sp modelId="{BEF1937D-E4EA-4C50-A8C9-F84B6CB5441F}">
      <dsp:nvSpPr>
        <dsp:cNvPr id="0" name=""/>
        <dsp:cNvSpPr/>
      </dsp:nvSpPr>
      <dsp:spPr>
        <a:xfrm>
          <a:off x="0" y="3669989"/>
          <a:ext cx="3182112" cy="174635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IN" sz="3400" kern="1200"/>
            <a:t>Base Substitution Mutation</a:t>
          </a:r>
          <a:endParaRPr lang="en-US" sz="3400" kern="1200"/>
        </a:p>
      </dsp:txBody>
      <dsp:txXfrm>
        <a:off x="85250" y="3755239"/>
        <a:ext cx="3011612" cy="1575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2A6B6-835D-4C52-9F4E-EA628DBDAAA9}">
      <dsp:nvSpPr>
        <dsp:cNvPr id="0" name=""/>
        <dsp:cNvSpPr/>
      </dsp:nvSpPr>
      <dsp:spPr>
        <a:xfrm>
          <a:off x="0" y="50228"/>
          <a:ext cx="7886700" cy="8634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kern="1200"/>
            <a:t>Also known as base pair substitution</a:t>
          </a:r>
          <a:endParaRPr lang="en-US" sz="3600" kern="1200"/>
        </a:p>
      </dsp:txBody>
      <dsp:txXfrm>
        <a:off x="42151" y="92379"/>
        <a:ext cx="7802398" cy="779158"/>
      </dsp:txXfrm>
    </dsp:sp>
    <dsp:sp modelId="{54F55394-5258-405A-9656-6559CCCBFEB5}">
      <dsp:nvSpPr>
        <dsp:cNvPr id="0" name=""/>
        <dsp:cNvSpPr/>
      </dsp:nvSpPr>
      <dsp:spPr>
        <a:xfrm>
          <a:off x="0" y="1017369"/>
          <a:ext cx="7886700" cy="8634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kern="1200"/>
            <a:t>Change a single nucleotide base pair</a:t>
          </a:r>
          <a:endParaRPr lang="en-US" sz="3600" kern="1200"/>
        </a:p>
      </dsp:txBody>
      <dsp:txXfrm>
        <a:off x="42151" y="1059520"/>
        <a:ext cx="7802398" cy="779158"/>
      </dsp:txXfrm>
    </dsp:sp>
    <dsp:sp modelId="{EC4D9AE5-CA73-4C0F-80E6-E22C4B298EDF}">
      <dsp:nvSpPr>
        <dsp:cNvPr id="0" name=""/>
        <dsp:cNvSpPr/>
      </dsp:nvSpPr>
      <dsp:spPr>
        <a:xfrm>
          <a:off x="0" y="1984509"/>
          <a:ext cx="7886700" cy="86346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kern="1200"/>
            <a:t>Types:-</a:t>
          </a:r>
          <a:endParaRPr lang="en-US" sz="3600" kern="1200"/>
        </a:p>
      </dsp:txBody>
      <dsp:txXfrm>
        <a:off x="42151" y="2026660"/>
        <a:ext cx="7802398" cy="779158"/>
      </dsp:txXfrm>
    </dsp:sp>
    <dsp:sp modelId="{58B0ECE5-575B-4C01-B023-80275C5567AC}">
      <dsp:nvSpPr>
        <dsp:cNvPr id="0" name=""/>
        <dsp:cNvSpPr/>
      </dsp:nvSpPr>
      <dsp:spPr>
        <a:xfrm>
          <a:off x="0" y="2847969"/>
          <a:ext cx="78867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IN" sz="2800" kern="1200"/>
            <a:t>Silent Mutation</a:t>
          </a:r>
          <a:endParaRPr lang="en-US" sz="2800" kern="1200"/>
        </a:p>
        <a:p>
          <a:pPr marL="285750" lvl="1" indent="-285750" algn="l" defTabSz="1244600">
            <a:lnSpc>
              <a:spcPct val="90000"/>
            </a:lnSpc>
            <a:spcBef>
              <a:spcPct val="0"/>
            </a:spcBef>
            <a:spcAft>
              <a:spcPct val="20000"/>
            </a:spcAft>
            <a:buChar char="•"/>
          </a:pPr>
          <a:r>
            <a:rPr lang="en-IN" sz="2800" kern="1200"/>
            <a:t>Missense Mutation</a:t>
          </a:r>
          <a:endParaRPr lang="en-US" sz="2800" kern="1200"/>
        </a:p>
        <a:p>
          <a:pPr marL="285750" lvl="1" indent="-285750" algn="l" defTabSz="1244600">
            <a:lnSpc>
              <a:spcPct val="90000"/>
            </a:lnSpc>
            <a:spcBef>
              <a:spcPct val="0"/>
            </a:spcBef>
            <a:spcAft>
              <a:spcPct val="20000"/>
            </a:spcAft>
            <a:buChar char="•"/>
          </a:pPr>
          <a:r>
            <a:rPr lang="en-IN" sz="2800" kern="1200"/>
            <a:t>Non sense Mutation</a:t>
          </a:r>
          <a:endParaRPr lang="en-US" sz="2800" kern="1200"/>
        </a:p>
      </dsp:txBody>
      <dsp:txXfrm>
        <a:off x="0" y="2847969"/>
        <a:ext cx="7886700" cy="1453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C3D69-1FDD-46A4-9225-FE5B5050D6E8}">
      <dsp:nvSpPr>
        <dsp:cNvPr id="0" name=""/>
        <dsp:cNvSpPr/>
      </dsp:nvSpPr>
      <dsp:spPr>
        <a:xfrm>
          <a:off x="0" y="8042"/>
          <a:ext cx="8610600" cy="65298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F118331D-BFA1-4FFE-940E-8EE00361E294}">
      <dsp:nvSpPr>
        <dsp:cNvPr id="0" name=""/>
        <dsp:cNvSpPr/>
      </dsp:nvSpPr>
      <dsp:spPr>
        <a:xfrm>
          <a:off x="197527" y="154963"/>
          <a:ext cx="359492" cy="3591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F7E08-0FD9-4841-B106-202491DFD1C3}">
      <dsp:nvSpPr>
        <dsp:cNvPr id="0" name=""/>
        <dsp:cNvSpPr/>
      </dsp:nvSpPr>
      <dsp:spPr>
        <a:xfrm>
          <a:off x="754548" y="8042"/>
          <a:ext cx="7743323" cy="85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4" tIns="90704" rIns="90704" bIns="90704" numCol="1" spcCol="1270" anchor="ctr" anchorCtr="0">
          <a:noAutofit/>
        </a:bodyPr>
        <a:lstStyle/>
        <a:p>
          <a:pPr marL="0" lvl="0" indent="0" algn="l" defTabSz="1244600">
            <a:lnSpc>
              <a:spcPct val="100000"/>
            </a:lnSpc>
            <a:spcBef>
              <a:spcPct val="0"/>
            </a:spcBef>
            <a:spcAft>
              <a:spcPct val="35000"/>
            </a:spcAft>
            <a:buNone/>
          </a:pPr>
          <a:r>
            <a:rPr lang="en-IN" sz="2800" kern="1200"/>
            <a:t>This type of mutation occurs when the addition or loss of DNA bases changes a gene’s reading frame. </a:t>
          </a:r>
          <a:endParaRPr lang="en-US" sz="2800" kern="1200" dirty="0"/>
        </a:p>
      </dsp:txBody>
      <dsp:txXfrm>
        <a:off x="754548" y="8042"/>
        <a:ext cx="7743323" cy="857042"/>
      </dsp:txXfrm>
    </dsp:sp>
    <dsp:sp modelId="{C4F1C7EF-2460-41B6-8E03-AF823411AB62}">
      <dsp:nvSpPr>
        <dsp:cNvPr id="0" name=""/>
        <dsp:cNvSpPr/>
      </dsp:nvSpPr>
      <dsp:spPr>
        <a:xfrm>
          <a:off x="0" y="1079345"/>
          <a:ext cx="8610600" cy="65298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2405FE75-A668-48E8-BDE3-4709C1BC0B19}">
      <dsp:nvSpPr>
        <dsp:cNvPr id="0" name=""/>
        <dsp:cNvSpPr/>
      </dsp:nvSpPr>
      <dsp:spPr>
        <a:xfrm>
          <a:off x="197527" y="1226267"/>
          <a:ext cx="359492" cy="3591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6CE0F-927F-41D8-BE22-BEF8DEAE3B54}">
      <dsp:nvSpPr>
        <dsp:cNvPr id="0" name=""/>
        <dsp:cNvSpPr/>
      </dsp:nvSpPr>
      <dsp:spPr>
        <a:xfrm>
          <a:off x="754548" y="1079345"/>
          <a:ext cx="7743323" cy="85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4" tIns="90704" rIns="90704" bIns="90704" numCol="1" spcCol="1270" anchor="ctr" anchorCtr="0">
          <a:noAutofit/>
        </a:bodyPr>
        <a:lstStyle/>
        <a:p>
          <a:pPr marL="0" lvl="0" indent="0" algn="l" defTabSz="1244600">
            <a:lnSpc>
              <a:spcPct val="100000"/>
            </a:lnSpc>
            <a:spcBef>
              <a:spcPct val="0"/>
            </a:spcBef>
            <a:spcAft>
              <a:spcPct val="35000"/>
            </a:spcAft>
            <a:buNone/>
          </a:pPr>
          <a:r>
            <a:rPr lang="en-IN" sz="2800" kern="1200"/>
            <a:t>A reading frame consists of groups of 3 bases that each code for one amino acid. </a:t>
          </a:r>
          <a:endParaRPr lang="en-US" sz="2800" kern="1200" dirty="0"/>
        </a:p>
      </dsp:txBody>
      <dsp:txXfrm>
        <a:off x="754548" y="1079345"/>
        <a:ext cx="7743323" cy="857042"/>
      </dsp:txXfrm>
    </dsp:sp>
    <dsp:sp modelId="{155B9859-ED2D-4FED-8F4A-31BE77B6010D}">
      <dsp:nvSpPr>
        <dsp:cNvPr id="0" name=""/>
        <dsp:cNvSpPr/>
      </dsp:nvSpPr>
      <dsp:spPr>
        <a:xfrm>
          <a:off x="0" y="2381682"/>
          <a:ext cx="8610600" cy="65298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82668A8B-8349-430D-906A-02DD17486053}">
      <dsp:nvSpPr>
        <dsp:cNvPr id="0" name=""/>
        <dsp:cNvSpPr/>
      </dsp:nvSpPr>
      <dsp:spPr>
        <a:xfrm>
          <a:off x="197527" y="2528603"/>
          <a:ext cx="359492" cy="3591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6E6A4-578A-4C09-A70B-653B09C22C67}">
      <dsp:nvSpPr>
        <dsp:cNvPr id="0" name=""/>
        <dsp:cNvSpPr/>
      </dsp:nvSpPr>
      <dsp:spPr>
        <a:xfrm>
          <a:off x="754548" y="2150649"/>
          <a:ext cx="7743323" cy="1319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4" tIns="90704" rIns="90704" bIns="90704" numCol="1" spcCol="1270" anchor="ctr" anchorCtr="0">
          <a:noAutofit/>
        </a:bodyPr>
        <a:lstStyle/>
        <a:p>
          <a:pPr marL="0" lvl="0" indent="0" algn="l" defTabSz="1244600">
            <a:lnSpc>
              <a:spcPct val="100000"/>
            </a:lnSpc>
            <a:spcBef>
              <a:spcPct val="0"/>
            </a:spcBef>
            <a:spcAft>
              <a:spcPct val="35000"/>
            </a:spcAft>
            <a:buNone/>
          </a:pPr>
          <a:r>
            <a:rPr lang="en-IN" sz="2800" kern="1200"/>
            <a:t>A frame shift mutation shifts the grouping of these bases and changes the code for amino acids. </a:t>
          </a:r>
          <a:endParaRPr lang="en-US" sz="2800" kern="1200"/>
        </a:p>
      </dsp:txBody>
      <dsp:txXfrm>
        <a:off x="754548" y="2150649"/>
        <a:ext cx="7743323" cy="1319108"/>
      </dsp:txXfrm>
    </dsp:sp>
    <dsp:sp modelId="{158250B7-F6AD-4110-BED8-0D8E93023985}">
      <dsp:nvSpPr>
        <dsp:cNvPr id="0" name=""/>
        <dsp:cNvSpPr/>
      </dsp:nvSpPr>
      <dsp:spPr>
        <a:xfrm>
          <a:off x="0" y="3684018"/>
          <a:ext cx="8610600" cy="65298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CCE59937-98C0-4D78-BB4F-CA6D16EDC86F}">
      <dsp:nvSpPr>
        <dsp:cNvPr id="0" name=""/>
        <dsp:cNvSpPr/>
      </dsp:nvSpPr>
      <dsp:spPr>
        <a:xfrm>
          <a:off x="197527" y="3830940"/>
          <a:ext cx="359492" cy="3591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83A5E-9602-4E92-8445-272815C17B73}">
      <dsp:nvSpPr>
        <dsp:cNvPr id="0" name=""/>
        <dsp:cNvSpPr/>
      </dsp:nvSpPr>
      <dsp:spPr>
        <a:xfrm>
          <a:off x="754548" y="3684018"/>
          <a:ext cx="7743323" cy="85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4" tIns="90704" rIns="90704" bIns="90704" numCol="1" spcCol="1270" anchor="ctr" anchorCtr="0">
          <a:noAutofit/>
        </a:bodyPr>
        <a:lstStyle/>
        <a:p>
          <a:pPr marL="0" lvl="0" indent="0" algn="l" defTabSz="1244600">
            <a:lnSpc>
              <a:spcPct val="100000"/>
            </a:lnSpc>
            <a:spcBef>
              <a:spcPct val="0"/>
            </a:spcBef>
            <a:spcAft>
              <a:spcPct val="35000"/>
            </a:spcAft>
            <a:buNone/>
          </a:pPr>
          <a:r>
            <a:rPr lang="en-IN" sz="2800" kern="1200"/>
            <a:t>The resulting protein is usually non-functional. </a:t>
          </a:r>
          <a:endParaRPr lang="en-US" sz="2800" kern="1200"/>
        </a:p>
      </dsp:txBody>
      <dsp:txXfrm>
        <a:off x="754548" y="3684018"/>
        <a:ext cx="7743323" cy="857042"/>
      </dsp:txXfrm>
    </dsp:sp>
    <dsp:sp modelId="{6EE16153-9A82-4E17-BA2B-E7E192BC69C5}">
      <dsp:nvSpPr>
        <dsp:cNvPr id="0" name=""/>
        <dsp:cNvSpPr/>
      </dsp:nvSpPr>
      <dsp:spPr>
        <a:xfrm>
          <a:off x="0" y="4755321"/>
          <a:ext cx="8610600" cy="652984"/>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E1716B40-DA1A-4D19-B02B-9CCCCDD47021}">
      <dsp:nvSpPr>
        <dsp:cNvPr id="0" name=""/>
        <dsp:cNvSpPr/>
      </dsp:nvSpPr>
      <dsp:spPr>
        <a:xfrm>
          <a:off x="197527" y="4902243"/>
          <a:ext cx="359492" cy="3591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79C4C-DC40-411D-A5BF-FC74BED74CE6}">
      <dsp:nvSpPr>
        <dsp:cNvPr id="0" name=""/>
        <dsp:cNvSpPr/>
      </dsp:nvSpPr>
      <dsp:spPr>
        <a:xfrm>
          <a:off x="754548" y="4755321"/>
          <a:ext cx="7743323" cy="857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4" tIns="90704" rIns="90704" bIns="90704" numCol="1" spcCol="1270" anchor="ctr" anchorCtr="0">
          <a:noAutofit/>
        </a:bodyPr>
        <a:lstStyle/>
        <a:p>
          <a:pPr marL="0" lvl="0" indent="0" algn="l" defTabSz="1244600">
            <a:lnSpc>
              <a:spcPct val="100000"/>
            </a:lnSpc>
            <a:spcBef>
              <a:spcPct val="0"/>
            </a:spcBef>
            <a:spcAft>
              <a:spcPct val="35000"/>
            </a:spcAft>
            <a:buNone/>
          </a:pPr>
          <a:r>
            <a:rPr lang="en-IN" sz="2800" kern="1200"/>
            <a:t>Insertions, deletions, and duplications can all be frame shift mutations.</a:t>
          </a:r>
          <a:br>
            <a:rPr lang="en-US" sz="2800" kern="1200"/>
          </a:br>
          <a:endParaRPr lang="en-US" sz="2800" kern="1200" dirty="0"/>
        </a:p>
      </dsp:txBody>
      <dsp:txXfrm>
        <a:off x="754548" y="4755321"/>
        <a:ext cx="7743323" cy="857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CDEDA-316F-4008-A4EA-CC50A941FD52}">
      <dsp:nvSpPr>
        <dsp:cNvPr id="0" name=""/>
        <dsp:cNvSpPr/>
      </dsp:nvSpPr>
      <dsp:spPr>
        <a:xfrm>
          <a:off x="0" y="63"/>
          <a:ext cx="8610600" cy="11632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Insertions are mutations in which extra base pairs are inserted into a new place in the DNA. </a:t>
          </a:r>
          <a:endParaRPr lang="en-US" sz="2400" kern="1200"/>
        </a:p>
      </dsp:txBody>
      <dsp:txXfrm>
        <a:off x="56787" y="56850"/>
        <a:ext cx="8497026" cy="1049721"/>
      </dsp:txXfrm>
    </dsp:sp>
    <dsp:sp modelId="{01784654-E932-4501-94AC-D15C5D05BAE9}">
      <dsp:nvSpPr>
        <dsp:cNvPr id="0" name=""/>
        <dsp:cNvSpPr/>
      </dsp:nvSpPr>
      <dsp:spPr>
        <a:xfrm>
          <a:off x="0" y="1176057"/>
          <a:ext cx="8610600" cy="11632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An insertion changes the number of DNA bases in a gene by adding a piece of DNA. </a:t>
          </a:r>
          <a:endParaRPr lang="en-US" sz="2400" kern="1200"/>
        </a:p>
      </dsp:txBody>
      <dsp:txXfrm>
        <a:off x="56787" y="1232844"/>
        <a:ext cx="8497026" cy="1049721"/>
      </dsp:txXfrm>
    </dsp:sp>
    <dsp:sp modelId="{EA97FF70-E619-4134-8ECC-2B37AEE69F55}">
      <dsp:nvSpPr>
        <dsp:cNvPr id="0" name=""/>
        <dsp:cNvSpPr/>
      </dsp:nvSpPr>
      <dsp:spPr>
        <a:xfrm>
          <a:off x="0" y="2352052"/>
          <a:ext cx="8610600" cy="11632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A deletion removes a piece of DNA. Insertions or deletions may be small (one or a few base pairs within a gene) or large (an entire gene, several genes, or a large section of a chromosome). </a:t>
          </a:r>
          <a:endParaRPr lang="en-US" sz="2400" kern="1200"/>
        </a:p>
      </dsp:txBody>
      <dsp:txXfrm>
        <a:off x="56787" y="2408839"/>
        <a:ext cx="8497026" cy="1049721"/>
      </dsp:txXfrm>
    </dsp:sp>
    <dsp:sp modelId="{FA8FCB90-353A-4D38-B10A-C7E7299C118D}">
      <dsp:nvSpPr>
        <dsp:cNvPr id="0" name=""/>
        <dsp:cNvSpPr/>
      </dsp:nvSpPr>
      <dsp:spPr>
        <a:xfrm>
          <a:off x="0" y="3528046"/>
          <a:ext cx="8610600" cy="11632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In any of these cases, the protein made by the gene may not function properly. </a:t>
          </a:r>
          <a:endParaRPr lang="en-US" sz="2400" kern="1200"/>
        </a:p>
      </dsp:txBody>
      <dsp:txXfrm>
        <a:off x="56787" y="3584833"/>
        <a:ext cx="8497026" cy="1049721"/>
      </dsp:txXfrm>
    </dsp:sp>
    <dsp:sp modelId="{B8195D63-92AA-4694-BD55-3DA2A882DBCD}">
      <dsp:nvSpPr>
        <dsp:cNvPr id="0" name=""/>
        <dsp:cNvSpPr/>
      </dsp:nvSpPr>
      <dsp:spPr>
        <a:xfrm>
          <a:off x="0" y="4704040"/>
          <a:ext cx="8610600" cy="116329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a:t>Deletions are mutations in which a section of DNA is lost, or deleted.</a:t>
          </a:r>
          <a:br>
            <a:rPr lang="en-US" sz="2400" kern="1200"/>
          </a:br>
          <a:endParaRPr lang="en-US" sz="2400" kern="1200"/>
        </a:p>
      </dsp:txBody>
      <dsp:txXfrm>
        <a:off x="56787" y="4760827"/>
        <a:ext cx="8497026" cy="10497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8C0CA-F3A7-4A65-90F0-3870FC4C0461}">
      <dsp:nvSpPr>
        <dsp:cNvPr id="0" name=""/>
        <dsp:cNvSpPr/>
      </dsp:nvSpPr>
      <dsp:spPr>
        <a:xfrm>
          <a:off x="0" y="9452"/>
          <a:ext cx="8686800" cy="128663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dirty="0"/>
            <a:t>Terminal deletion</a:t>
          </a:r>
          <a:r>
            <a:rPr lang="en-IN" sz="2300" kern="1200" dirty="0"/>
            <a:t> – a deletion that occurs </a:t>
          </a:r>
          <a:r>
            <a:rPr lang="en-IN" sz="2300" kern="1200" dirty="0">
              <a:solidFill>
                <a:srgbClr val="FF0000"/>
              </a:solidFill>
            </a:rPr>
            <a:t>towards the end of a chromosome.</a:t>
          </a:r>
          <a:endParaRPr lang="en-US" sz="2300" kern="1200" dirty="0">
            <a:solidFill>
              <a:srgbClr val="FF0000"/>
            </a:solidFill>
          </a:endParaRPr>
        </a:p>
      </dsp:txBody>
      <dsp:txXfrm>
        <a:off x="62808" y="72260"/>
        <a:ext cx="8561184" cy="1161018"/>
      </dsp:txXfrm>
    </dsp:sp>
    <dsp:sp modelId="{B768E569-FA23-44F5-B1D7-92E51FFDE627}">
      <dsp:nvSpPr>
        <dsp:cNvPr id="0" name=""/>
        <dsp:cNvSpPr/>
      </dsp:nvSpPr>
      <dsp:spPr>
        <a:xfrm>
          <a:off x="0" y="1362326"/>
          <a:ext cx="8686800" cy="128663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dirty="0"/>
            <a:t>Intercalary deletion/interstitial addition</a:t>
          </a:r>
          <a:r>
            <a:rPr lang="en-IN" sz="2300" kern="1200" dirty="0"/>
            <a:t> – a deletion that occurs from the </a:t>
          </a:r>
          <a:r>
            <a:rPr lang="en-IN" sz="2300" kern="1200" dirty="0">
              <a:solidFill>
                <a:srgbClr val="FF0000"/>
              </a:solidFill>
            </a:rPr>
            <a:t>interior of a chromosome.</a:t>
          </a:r>
          <a:endParaRPr lang="en-US" sz="2300" kern="1200" dirty="0">
            <a:solidFill>
              <a:srgbClr val="FF0000"/>
            </a:solidFill>
          </a:endParaRPr>
        </a:p>
      </dsp:txBody>
      <dsp:txXfrm>
        <a:off x="62808" y="1425134"/>
        <a:ext cx="8561184" cy="1161018"/>
      </dsp:txXfrm>
    </dsp:sp>
    <dsp:sp modelId="{D57E1613-DE30-4A4D-8203-88F946511003}">
      <dsp:nvSpPr>
        <dsp:cNvPr id="0" name=""/>
        <dsp:cNvSpPr/>
      </dsp:nvSpPr>
      <dsp:spPr>
        <a:xfrm>
          <a:off x="0" y="2715201"/>
          <a:ext cx="8686800" cy="128663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a:t>Micro-deletion</a:t>
          </a:r>
          <a:r>
            <a:rPr lang="en-IN" sz="2300" kern="1200"/>
            <a:t> – a relatively small amount of deletion (up to 5Mb that could include a dozen genes).</a:t>
          </a:r>
          <a:endParaRPr lang="en-US" sz="2300" kern="1200"/>
        </a:p>
      </dsp:txBody>
      <dsp:txXfrm>
        <a:off x="62808" y="2778009"/>
        <a:ext cx="8561184" cy="1161018"/>
      </dsp:txXfrm>
    </dsp:sp>
    <dsp:sp modelId="{AA9DE042-4B22-4BD9-A6FE-02CF62B86A0E}">
      <dsp:nvSpPr>
        <dsp:cNvPr id="0" name=""/>
        <dsp:cNvSpPr/>
      </dsp:nvSpPr>
      <dsp:spPr>
        <a:xfrm>
          <a:off x="0" y="4068075"/>
          <a:ext cx="8686800" cy="1286634"/>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kern="1200" dirty="0"/>
            <a:t>Micro-deletion is usually found in </a:t>
          </a:r>
          <a:r>
            <a:rPr lang="en-IN" sz="2300" kern="1200" dirty="0">
              <a:solidFill>
                <a:srgbClr val="FF0000"/>
              </a:solidFill>
            </a:rPr>
            <a:t>children with physical abnormalities. </a:t>
          </a:r>
          <a:r>
            <a:rPr lang="en-IN" sz="2300" kern="1200" dirty="0"/>
            <a:t>A large amount of deletion would result in </a:t>
          </a:r>
          <a:r>
            <a:rPr lang="en-IN" sz="2300" kern="1200" dirty="0">
              <a:solidFill>
                <a:srgbClr val="FF0000"/>
              </a:solidFill>
            </a:rPr>
            <a:t>immediate abortion </a:t>
          </a:r>
          <a:r>
            <a:rPr lang="en-IN" sz="2300" kern="1200" dirty="0"/>
            <a:t>(miscarriage).</a:t>
          </a:r>
          <a:endParaRPr lang="en-US" sz="2300" kern="1200" dirty="0"/>
        </a:p>
      </dsp:txBody>
      <dsp:txXfrm>
        <a:off x="62808" y="4130883"/>
        <a:ext cx="8561184" cy="1161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1B0C7-821F-4088-921E-533756D8D860}">
      <dsp:nvSpPr>
        <dsp:cNvPr id="0" name=""/>
        <dsp:cNvSpPr/>
      </dsp:nvSpPr>
      <dsp:spPr>
        <a:xfrm>
          <a:off x="0" y="1833"/>
          <a:ext cx="8534400" cy="105489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b="1" u="sng" kern="1200" dirty="0">
              <a:solidFill>
                <a:srgbClr val="FF0000"/>
              </a:solidFill>
            </a:rPr>
            <a:t>CAUSES INCLUDE THE FOLLOWING:</a:t>
          </a:r>
          <a:endParaRPr lang="en-US" sz="2500" kern="1200" dirty="0">
            <a:solidFill>
              <a:srgbClr val="FF0000"/>
            </a:solidFill>
          </a:endParaRPr>
        </a:p>
      </dsp:txBody>
      <dsp:txXfrm>
        <a:off x="51496" y="53329"/>
        <a:ext cx="8431408" cy="951900"/>
      </dsp:txXfrm>
    </dsp:sp>
    <dsp:sp modelId="{9887EBF4-CEE9-4A47-B684-A9D7298D9A5D}">
      <dsp:nvSpPr>
        <dsp:cNvPr id="0" name=""/>
        <dsp:cNvSpPr/>
      </dsp:nvSpPr>
      <dsp:spPr>
        <a:xfrm>
          <a:off x="0" y="1070281"/>
          <a:ext cx="8534400" cy="105489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IN" sz="3600" kern="1200"/>
            <a:t>Losses from translocation</a:t>
          </a:r>
          <a:endParaRPr lang="en-US" sz="3600" kern="1200"/>
        </a:p>
      </dsp:txBody>
      <dsp:txXfrm>
        <a:off x="51496" y="1121777"/>
        <a:ext cx="8431408" cy="951900"/>
      </dsp:txXfrm>
    </dsp:sp>
    <dsp:sp modelId="{C561E3D7-FA8D-4DFE-A41C-DFC583CA5BCC}">
      <dsp:nvSpPr>
        <dsp:cNvPr id="0" name=""/>
        <dsp:cNvSpPr/>
      </dsp:nvSpPr>
      <dsp:spPr>
        <a:xfrm>
          <a:off x="0" y="2138729"/>
          <a:ext cx="8534400" cy="105489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a:t>Chromosomal crossovers within a chromosomal inversion</a:t>
          </a:r>
          <a:endParaRPr lang="en-US" sz="2800" kern="1200"/>
        </a:p>
      </dsp:txBody>
      <dsp:txXfrm>
        <a:off x="51496" y="2190225"/>
        <a:ext cx="8431408" cy="951900"/>
      </dsp:txXfrm>
    </dsp:sp>
    <dsp:sp modelId="{9B3C79F2-303E-4859-AA6C-632144E9FA78}">
      <dsp:nvSpPr>
        <dsp:cNvPr id="0" name=""/>
        <dsp:cNvSpPr/>
      </dsp:nvSpPr>
      <dsp:spPr>
        <a:xfrm>
          <a:off x="0" y="3207178"/>
          <a:ext cx="8534400" cy="105489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a:t>Unequal crossing over</a:t>
          </a:r>
          <a:endParaRPr lang="en-US" sz="2800" kern="1200"/>
        </a:p>
      </dsp:txBody>
      <dsp:txXfrm>
        <a:off x="51496" y="3258674"/>
        <a:ext cx="8431408" cy="951900"/>
      </dsp:txXfrm>
    </dsp:sp>
    <dsp:sp modelId="{26139638-CF04-4F33-8736-912B0930500F}">
      <dsp:nvSpPr>
        <dsp:cNvPr id="0" name=""/>
        <dsp:cNvSpPr/>
      </dsp:nvSpPr>
      <dsp:spPr>
        <a:xfrm>
          <a:off x="0" y="4275626"/>
          <a:ext cx="8534400" cy="105489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a:t>Breaking without rejoining</a:t>
          </a:r>
          <a:endParaRPr lang="en-US" sz="2800" kern="1200"/>
        </a:p>
      </dsp:txBody>
      <dsp:txXfrm>
        <a:off x="51496" y="4327122"/>
        <a:ext cx="8431408" cy="951900"/>
      </dsp:txXfrm>
    </dsp:sp>
    <dsp:sp modelId="{32872068-737A-47C6-93C4-9F7407CC5E38}">
      <dsp:nvSpPr>
        <dsp:cNvPr id="0" name=""/>
        <dsp:cNvSpPr/>
      </dsp:nvSpPr>
      <dsp:spPr>
        <a:xfrm>
          <a:off x="0" y="5344074"/>
          <a:ext cx="8534400" cy="105489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a:t>For synapsis to occur between a chromosome with a large intercalary deficiency and a normal complete homolog, the unpaired region of the normal homolog must loop out of the linear structure into a deletion or compensation loop.</a:t>
          </a:r>
          <a:endParaRPr lang="en-US" sz="2000" kern="1200"/>
        </a:p>
      </dsp:txBody>
      <dsp:txXfrm>
        <a:off x="51496" y="5395570"/>
        <a:ext cx="8431408" cy="951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F55B0-A465-42D8-93AC-509B76706E22}">
      <dsp:nvSpPr>
        <dsp:cNvPr id="0" name=""/>
        <dsp:cNvSpPr/>
      </dsp:nvSpPr>
      <dsp:spPr>
        <a:xfrm>
          <a:off x="0" y="1542"/>
          <a:ext cx="5921216" cy="162680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N" sz="3200" kern="1200" dirty="0"/>
            <a:t>Small deletions are less likely to be fatal; </a:t>
          </a:r>
          <a:r>
            <a:rPr lang="en-IN" sz="3200" b="1" u="sng" kern="1200" dirty="0"/>
            <a:t>large</a:t>
          </a:r>
          <a:r>
            <a:rPr lang="en-IN" sz="3200" kern="1200" dirty="0"/>
            <a:t> deletions are </a:t>
          </a:r>
          <a:r>
            <a:rPr lang="en-IN" sz="3200" kern="1200" dirty="0">
              <a:solidFill>
                <a:srgbClr val="FF0000"/>
              </a:solidFill>
            </a:rPr>
            <a:t>usually fatal.</a:t>
          </a:r>
          <a:endParaRPr lang="en-US" sz="3200" kern="1200" dirty="0">
            <a:solidFill>
              <a:srgbClr val="FF0000"/>
            </a:solidFill>
          </a:endParaRPr>
        </a:p>
      </dsp:txBody>
      <dsp:txXfrm>
        <a:off x="79414" y="80956"/>
        <a:ext cx="5762388" cy="1467974"/>
      </dsp:txXfrm>
    </dsp:sp>
    <dsp:sp modelId="{5E21B581-BB64-4BB2-BE76-1D43F55DCFFC}">
      <dsp:nvSpPr>
        <dsp:cNvPr id="0" name=""/>
        <dsp:cNvSpPr/>
      </dsp:nvSpPr>
      <dsp:spPr>
        <a:xfrm>
          <a:off x="0" y="1642646"/>
          <a:ext cx="5921216" cy="162680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Some medium-sized deletions lead to recognizable human disorders, e.g. </a:t>
          </a:r>
          <a:r>
            <a:rPr lang="en-IN" sz="2800" b="1" kern="1200" dirty="0">
              <a:solidFill>
                <a:srgbClr val="FF0000"/>
              </a:solidFill>
            </a:rPr>
            <a:t>Williams syndrome</a:t>
          </a:r>
          <a:r>
            <a:rPr lang="en-IN" sz="2800" b="1" kern="1200" dirty="0"/>
            <a:t>.</a:t>
          </a:r>
          <a:endParaRPr lang="en-US" sz="2800" b="1" kern="1200" dirty="0"/>
        </a:p>
      </dsp:txBody>
      <dsp:txXfrm>
        <a:off x="79414" y="1722060"/>
        <a:ext cx="5762388" cy="1467974"/>
      </dsp:txXfrm>
    </dsp:sp>
    <dsp:sp modelId="{06C6BF21-BA8D-42A8-9CEF-4537D2C3BF75}">
      <dsp:nvSpPr>
        <dsp:cNvPr id="0" name=""/>
        <dsp:cNvSpPr/>
      </dsp:nvSpPr>
      <dsp:spPr>
        <a:xfrm>
          <a:off x="0" y="3283750"/>
          <a:ext cx="5921216" cy="162680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N" sz="3200" kern="1200" dirty="0"/>
            <a:t>In contrast, a deletion that is </a:t>
          </a:r>
          <a:r>
            <a:rPr lang="en-IN" sz="3200" kern="1200" dirty="0">
              <a:solidFill>
                <a:srgbClr val="FF0000"/>
              </a:solidFill>
            </a:rPr>
            <a:t>evenly divisible by three is called an </a:t>
          </a:r>
          <a:r>
            <a:rPr lang="en-IN" sz="3200" b="1" kern="1200" dirty="0">
              <a:solidFill>
                <a:srgbClr val="FF0000"/>
              </a:solidFill>
            </a:rPr>
            <a:t>in-frame deletion.</a:t>
          </a:r>
          <a:endParaRPr lang="en-US" sz="3200" kern="1200" dirty="0">
            <a:solidFill>
              <a:srgbClr val="FF0000"/>
            </a:solidFill>
          </a:endParaRPr>
        </a:p>
      </dsp:txBody>
      <dsp:txXfrm>
        <a:off x="79414" y="3363164"/>
        <a:ext cx="5762388" cy="1467974"/>
      </dsp:txXfrm>
    </dsp:sp>
    <dsp:sp modelId="{B15D6246-C128-407F-9C68-4D9F63BC4F68}">
      <dsp:nvSpPr>
        <dsp:cNvPr id="0" name=""/>
        <dsp:cNvSpPr/>
      </dsp:nvSpPr>
      <dsp:spPr>
        <a:xfrm>
          <a:off x="0" y="4924855"/>
          <a:ext cx="5921216" cy="1626802"/>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IN" sz="2800" kern="1200" dirty="0"/>
            <a:t>Deletions -muscular dystrophy, cystic fibrosis, common genetic cause of infant death.</a:t>
          </a:r>
          <a:endParaRPr lang="en-US" sz="2800" kern="1200" dirty="0"/>
        </a:p>
      </dsp:txBody>
      <dsp:txXfrm>
        <a:off x="79414" y="5004269"/>
        <a:ext cx="5762388" cy="14679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1CA1B-1364-4255-8EF5-AE62762983B6}">
      <dsp:nvSpPr>
        <dsp:cNvPr id="0" name=""/>
        <dsp:cNvSpPr/>
      </dsp:nvSpPr>
      <dsp:spPr>
        <a:xfrm>
          <a:off x="0" y="0"/>
          <a:ext cx="8796235" cy="15538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IN" sz="2800" kern="1200" dirty="0"/>
            <a:t>Is a major mechanism through which new genetic material is generated during </a:t>
          </a:r>
          <a:r>
            <a:rPr lang="en-IN" sz="2800" kern="1200" dirty="0">
              <a:hlinkClick xmlns:r="http://schemas.openxmlformats.org/officeDocument/2006/relationships" r:id="rId1"/>
            </a:rPr>
            <a:t>molecular evolution</a:t>
          </a:r>
          <a:r>
            <a:rPr lang="en-IN" sz="2800" kern="1200" dirty="0"/>
            <a:t>. </a:t>
          </a:r>
          <a:endParaRPr lang="en-US" sz="2800" kern="1200" dirty="0"/>
        </a:p>
      </dsp:txBody>
      <dsp:txXfrm>
        <a:off x="75854" y="75854"/>
        <a:ext cx="8644527" cy="1402160"/>
      </dsp:txXfrm>
    </dsp:sp>
    <dsp:sp modelId="{0740174C-3ED2-4ACE-877A-3DB405DE9173}">
      <dsp:nvSpPr>
        <dsp:cNvPr id="0" name=""/>
        <dsp:cNvSpPr/>
      </dsp:nvSpPr>
      <dsp:spPr>
        <a:xfrm>
          <a:off x="0" y="1567981"/>
          <a:ext cx="8796235" cy="15538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IN" sz="3200" kern="1200"/>
            <a:t>It can be defined as any duplication of a region of </a:t>
          </a:r>
          <a:r>
            <a:rPr lang="en-IN" sz="3200" kern="1200">
              <a:hlinkClick xmlns:r="http://schemas.openxmlformats.org/officeDocument/2006/relationships" r:id="rId2"/>
            </a:rPr>
            <a:t>DNA</a:t>
          </a:r>
          <a:r>
            <a:rPr lang="en-IN" sz="3200" kern="1200"/>
            <a:t> that contains a </a:t>
          </a:r>
          <a:r>
            <a:rPr lang="en-IN" sz="3200" kern="1200">
              <a:hlinkClick xmlns:r="http://schemas.openxmlformats.org/officeDocument/2006/relationships" r:id="rId3"/>
            </a:rPr>
            <a:t>gene</a:t>
          </a:r>
          <a:r>
            <a:rPr lang="en-IN" sz="3200" kern="1200"/>
            <a:t>. </a:t>
          </a:r>
          <a:endParaRPr lang="en-US" sz="3200" kern="1200"/>
        </a:p>
      </dsp:txBody>
      <dsp:txXfrm>
        <a:off x="75854" y="1643835"/>
        <a:ext cx="8644527" cy="1402160"/>
      </dsp:txXfrm>
    </dsp:sp>
    <dsp:sp modelId="{10D94B98-FFC7-4057-BFA0-F8E336454ADA}">
      <dsp:nvSpPr>
        <dsp:cNvPr id="0" name=""/>
        <dsp:cNvSpPr/>
      </dsp:nvSpPr>
      <dsp:spPr>
        <a:xfrm>
          <a:off x="0" y="3134857"/>
          <a:ext cx="8796235" cy="15538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t>Gene duplications can arise as products of several types of errors in </a:t>
          </a:r>
          <a:r>
            <a:rPr lang="en-IN" sz="2400" kern="1200" dirty="0">
              <a:hlinkClick xmlns:r="http://schemas.openxmlformats.org/officeDocument/2006/relationships" r:id="rId4"/>
            </a:rPr>
            <a:t>DNA replication</a:t>
          </a:r>
          <a:r>
            <a:rPr lang="en-IN" sz="2400" kern="1200" dirty="0"/>
            <a:t> and </a:t>
          </a:r>
          <a:r>
            <a:rPr lang="en-IN" sz="2400" kern="1200" dirty="0">
              <a:hlinkClick xmlns:r="http://schemas.openxmlformats.org/officeDocument/2006/relationships" r:id="rId5"/>
            </a:rPr>
            <a:t>repair</a:t>
          </a:r>
          <a:r>
            <a:rPr lang="en-IN" sz="2400" kern="1200" dirty="0"/>
            <a:t> machinery as well as through fortuitous capture by selfish genetic elements. </a:t>
          </a:r>
          <a:endParaRPr lang="en-US" sz="2400" kern="1200" dirty="0"/>
        </a:p>
      </dsp:txBody>
      <dsp:txXfrm>
        <a:off x="75854" y="3210711"/>
        <a:ext cx="8644527" cy="1402160"/>
      </dsp:txXfrm>
    </dsp:sp>
    <dsp:sp modelId="{024867E1-F4CD-4B05-95C8-8E2CBEDA9FF9}">
      <dsp:nvSpPr>
        <dsp:cNvPr id="0" name=""/>
        <dsp:cNvSpPr/>
      </dsp:nvSpPr>
      <dsp:spPr>
        <a:xfrm>
          <a:off x="0" y="4701733"/>
          <a:ext cx="8796235" cy="155386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a:t>Common sources of gene duplications include </a:t>
          </a:r>
          <a:r>
            <a:rPr lang="en-IN" sz="2400" kern="1200">
              <a:hlinkClick xmlns:r="http://schemas.openxmlformats.org/officeDocument/2006/relationships" r:id="rId6"/>
            </a:rPr>
            <a:t>ectopic recombination</a:t>
          </a:r>
          <a:r>
            <a:rPr lang="en-IN" sz="2400" kern="1200"/>
            <a:t>, </a:t>
          </a:r>
          <a:r>
            <a:rPr lang="en-IN" sz="2400" kern="1200">
              <a:hlinkClick xmlns:r="http://schemas.openxmlformats.org/officeDocument/2006/relationships" r:id="rId7"/>
            </a:rPr>
            <a:t>retrotransposition</a:t>
          </a:r>
          <a:r>
            <a:rPr lang="en-IN" sz="2400" kern="1200"/>
            <a:t> event, </a:t>
          </a:r>
          <a:r>
            <a:rPr lang="en-IN" sz="2400" kern="1200">
              <a:hlinkClick xmlns:r="http://schemas.openxmlformats.org/officeDocument/2006/relationships" r:id="rId8"/>
            </a:rPr>
            <a:t>aneuploidy</a:t>
          </a:r>
          <a:r>
            <a:rPr lang="en-IN" sz="2400" kern="1200"/>
            <a:t>, </a:t>
          </a:r>
          <a:r>
            <a:rPr lang="en-IN" sz="2400" kern="1200">
              <a:hlinkClick xmlns:r="http://schemas.openxmlformats.org/officeDocument/2006/relationships" r:id="rId9"/>
            </a:rPr>
            <a:t>polyploidy</a:t>
          </a:r>
          <a:r>
            <a:rPr lang="en-IN" sz="2400" kern="1200"/>
            <a:t>, and </a:t>
          </a:r>
          <a:r>
            <a:rPr lang="en-IN" sz="2400" kern="1200">
              <a:hlinkClick xmlns:r="http://schemas.openxmlformats.org/officeDocument/2006/relationships" r:id="rId10"/>
            </a:rPr>
            <a:t>replication slippage</a:t>
          </a:r>
          <a:r>
            <a:rPr lang="en-IN" sz="2400" kern="1200"/>
            <a:t>. </a:t>
          </a:r>
          <a:br>
            <a:rPr lang="en-US" sz="2400" kern="1200"/>
          </a:br>
          <a:endParaRPr lang="en-US" sz="2400" kern="1200"/>
        </a:p>
      </dsp:txBody>
      <dsp:txXfrm>
        <a:off x="75854" y="4777587"/>
        <a:ext cx="8644527" cy="1402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0550EA-465F-431E-AAF2-ACF67DF83A20}"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550EA-465F-431E-AAF2-ACF67DF83A20}"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550EA-465F-431E-AAF2-ACF67DF83A20}"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550EA-465F-431E-AAF2-ACF67DF83A20}"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0550EA-465F-431E-AAF2-ACF67DF83A20}" type="datetimeFigureOut">
              <a:rPr lang="en-US" smtClean="0"/>
              <a:t>10/26/2024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0550EA-465F-431E-AAF2-ACF67DF83A20}"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0550EA-465F-431E-AAF2-ACF67DF83A20}" type="datetimeFigureOut">
              <a:rPr lang="en-US" smtClean="0"/>
              <a:t>10/26/2024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0550EA-465F-431E-AAF2-ACF67DF83A20}" type="datetimeFigureOut">
              <a:rPr lang="en-US" smtClean="0"/>
              <a:t>10/26/2024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550EA-465F-431E-AAF2-ACF67DF83A20}" type="datetimeFigureOut">
              <a:rPr lang="en-US" smtClean="0"/>
              <a:t>10/26/2024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0550EA-465F-431E-AAF2-ACF67DF83A20}"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0550EA-465F-431E-AAF2-ACF67DF83A20}" type="datetimeFigureOut">
              <a:rPr lang="en-US" smtClean="0"/>
              <a:t>10/26/2024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2DF84-D12A-4434-897E-622E5FFBF4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550EA-465F-431E-AAF2-ACF67DF83A20}" type="datetimeFigureOut">
              <a:rPr lang="en-US" smtClean="0"/>
              <a:t>10/26/2024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2DF84-D12A-4434-897E-622E5FFBF4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evolution.berkeley.edu/evolibrary/glossary/glossary_popup.php?word=sickle+cell+anemi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37"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3" y="598259"/>
            <a:ext cx="8167081" cy="5680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43" name="Freeform: Shape 42">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759483" y="719268"/>
            <a:ext cx="7698717" cy="1671255"/>
          </a:xfrm>
        </p:spPr>
        <p:txBody>
          <a:bodyPr vert="horz" lIns="91440" tIns="45720" rIns="91440" bIns="45720" rtlCol="0" anchor="b">
            <a:normAutofit/>
          </a:bodyPr>
          <a:lstStyle/>
          <a:p>
            <a:pPr>
              <a:lnSpc>
                <a:spcPct val="90000"/>
              </a:lnSpc>
            </a:pPr>
            <a:r>
              <a:rPr lang="en-US" sz="3900" b="1" dirty="0">
                <a:solidFill>
                  <a:schemeClr val="tx2"/>
                </a:solidFill>
              </a:rPr>
              <a:t>ALTERED GENE FUNCTION</a:t>
            </a:r>
            <a:br>
              <a:rPr lang="en-US" sz="3900" b="1" dirty="0">
                <a:solidFill>
                  <a:schemeClr val="tx2"/>
                </a:solidFill>
              </a:rPr>
            </a:br>
            <a:r>
              <a:rPr lang="en-US" sz="3900" b="1" dirty="0">
                <a:solidFill>
                  <a:schemeClr val="tx2"/>
                </a:solidFill>
              </a:rPr>
              <a:t>			</a:t>
            </a:r>
            <a:endParaRPr lang="en-US" sz="3900" dirty="0">
              <a:solidFill>
                <a:schemeClr val="tx2"/>
              </a:solidFill>
            </a:endParaRPr>
          </a:p>
        </p:txBody>
      </p:sp>
      <p:sp>
        <p:nvSpPr>
          <p:cNvPr id="3" name="TextBox 2">
            <a:extLst>
              <a:ext uri="{FF2B5EF4-FFF2-40B4-BE49-F238E27FC236}">
                <a16:creationId xmlns:a16="http://schemas.microsoft.com/office/drawing/2014/main" id="{AB35DC85-1053-CF5D-0C27-88E33B7DC8D1}"/>
              </a:ext>
            </a:extLst>
          </p:cNvPr>
          <p:cNvSpPr txBox="1"/>
          <p:nvPr/>
        </p:nvSpPr>
        <p:spPr>
          <a:xfrm>
            <a:off x="759482" y="3764655"/>
            <a:ext cx="4164902" cy="2374078"/>
          </a:xfrm>
          <a:prstGeom prst="rect">
            <a:avLst/>
          </a:prstGeom>
        </p:spPr>
        <p:txBody>
          <a:bodyPr vert="horz" lIns="91440" tIns="45720" rIns="91440" bIns="45720" rtlCol="0" anchor="t">
            <a:normAutofit/>
          </a:bodyPr>
          <a:lstStyle/>
          <a:p>
            <a:pPr>
              <a:spcBef>
                <a:spcPts val="1000"/>
              </a:spcBef>
              <a:spcAft>
                <a:spcPts val="600"/>
              </a:spcAft>
            </a:pPr>
            <a:r>
              <a:rPr lang="en-US" sz="2400" dirty="0">
                <a:solidFill>
                  <a:schemeClr val="tx2"/>
                </a:solidFill>
                <a:latin typeface="SamsungOneUILatin 500C" panose="020B0606030303020204" pitchFamily="34" charset="0"/>
                <a:ea typeface="SamsungOneUILatin 500C" panose="020B0606030303020204" pitchFamily="34" charset="0"/>
              </a:rPr>
              <a:t>Mr.Syamjith P</a:t>
            </a:r>
          </a:p>
          <a:p>
            <a:pPr>
              <a:spcBef>
                <a:spcPts val="1000"/>
              </a:spcBef>
              <a:spcAft>
                <a:spcPts val="600"/>
              </a:spcAft>
            </a:pPr>
            <a:r>
              <a:rPr lang="en-US" sz="2400" dirty="0">
                <a:solidFill>
                  <a:schemeClr val="tx2"/>
                </a:solidFill>
                <a:latin typeface="SamsungOneUILatin 500C" panose="020B0606030303020204" pitchFamily="34" charset="0"/>
                <a:ea typeface="SamsungOneUILatin 500C" panose="020B0606030303020204" pitchFamily="34" charset="0"/>
              </a:rPr>
              <a:t>Associate Professor</a:t>
            </a:r>
          </a:p>
          <a:p>
            <a:pPr>
              <a:spcBef>
                <a:spcPts val="1000"/>
              </a:spcBef>
              <a:spcAft>
                <a:spcPts val="600"/>
              </a:spcAft>
            </a:pPr>
            <a:r>
              <a:rPr lang="en-US" sz="2400" dirty="0">
                <a:solidFill>
                  <a:schemeClr val="tx2"/>
                </a:solidFill>
                <a:latin typeface="SamsungOneUILatin 500C" panose="020B0606030303020204" pitchFamily="34" charset="0"/>
                <a:ea typeface="SamsungOneUILatin 500C" panose="020B0606030303020204" pitchFamily="34" charset="0"/>
              </a:rPr>
              <a:t>Department of Pharmacology</a:t>
            </a:r>
          </a:p>
          <a:p>
            <a:pPr>
              <a:spcBef>
                <a:spcPts val="1000"/>
              </a:spcBef>
              <a:spcAft>
                <a:spcPts val="600"/>
              </a:spcAft>
            </a:pPr>
            <a:r>
              <a:rPr lang="en-US" sz="2400" dirty="0">
                <a:solidFill>
                  <a:schemeClr val="tx2"/>
                </a:solidFill>
                <a:latin typeface="SamsungOneUILatin 500C" panose="020B0606030303020204" pitchFamily="34" charset="0"/>
                <a:ea typeface="SamsungOneUILatin 500C" panose="020B0606030303020204" pitchFamily="34" charset="0"/>
              </a:rPr>
              <a:t>DAMCOP</a:t>
            </a:r>
          </a:p>
        </p:txBody>
      </p:sp>
      <p:sp>
        <p:nvSpPr>
          <p:cNvPr id="5" name="TextBox 4">
            <a:extLst>
              <a:ext uri="{FF2B5EF4-FFF2-40B4-BE49-F238E27FC236}">
                <a16:creationId xmlns:a16="http://schemas.microsoft.com/office/drawing/2014/main" id="{535517DC-2C43-A871-84C2-4376FD1EA606}"/>
              </a:ext>
            </a:extLst>
          </p:cNvPr>
          <p:cNvSpPr txBox="1"/>
          <p:nvPr/>
        </p:nvSpPr>
        <p:spPr>
          <a:xfrm>
            <a:off x="3907915" y="1933662"/>
            <a:ext cx="2029214" cy="762618"/>
          </a:xfrm>
          <a:prstGeom prst="rect">
            <a:avLst/>
          </a:prstGeom>
        </p:spPr>
        <p:txBody>
          <a:bodyPr vert="horz" lIns="91440" tIns="45720" rIns="91440" bIns="45720" rtlCol="0" anchor="t">
            <a:normAutofit/>
          </a:bodyPr>
          <a:lstStyle/>
          <a:p>
            <a:pPr algn="ctr">
              <a:lnSpc>
                <a:spcPct val="90000"/>
              </a:lnSpc>
              <a:spcBef>
                <a:spcPts val="1000"/>
              </a:spcBef>
            </a:pPr>
            <a:r>
              <a:rPr lang="en-US" sz="1700" b="1" kern="1200" dirty="0">
                <a:solidFill>
                  <a:schemeClr val="tx1"/>
                </a:solidFill>
                <a:latin typeface="+mn-lt"/>
                <a:ea typeface="+mn-ea"/>
                <a:cs typeface="+mn-cs"/>
              </a:rPr>
              <a:t>III Pharm D</a:t>
            </a:r>
            <a:br>
              <a:rPr lang="en-US" sz="1700" b="1" kern="1200" dirty="0">
                <a:solidFill>
                  <a:schemeClr val="tx1"/>
                </a:solidFill>
                <a:latin typeface="+mn-lt"/>
                <a:ea typeface="+mn-ea"/>
                <a:cs typeface="+mn-cs"/>
              </a:rPr>
            </a:br>
            <a:r>
              <a:rPr lang="en-US" sz="1700" b="1" kern="1200" dirty="0">
                <a:solidFill>
                  <a:schemeClr val="tx1"/>
                </a:solidFill>
                <a:latin typeface="+mn-lt"/>
                <a:ea typeface="+mn-ea"/>
                <a:cs typeface="+mn-cs"/>
              </a:rPr>
              <a:t>Pharmacology II</a:t>
            </a:r>
            <a:endParaRPr lang="en-US" sz="1700" kern="1200" dirty="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9045035A-DE50-0A84-73D5-07CB014E94F6}"/>
              </a:ext>
            </a:extLst>
          </p:cNvPr>
          <p:cNvPicPr>
            <a:picLocks noChangeAspect="1"/>
          </p:cNvPicPr>
          <p:nvPr/>
        </p:nvPicPr>
        <p:blipFill>
          <a:blip r:embed="rId2"/>
          <a:stretch>
            <a:fillRect/>
          </a:stretch>
        </p:blipFill>
        <p:spPr>
          <a:xfrm>
            <a:off x="5306044" y="2368144"/>
            <a:ext cx="3350641" cy="40068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tretch>
            <a:fillRect/>
          </a:stretch>
        </p:blipFill>
        <p:spPr bwMode="auto">
          <a:xfrm>
            <a:off x="482600" y="1190053"/>
            <a:ext cx="8178799" cy="4477892"/>
          </a:xfrm>
          <a:prstGeom prst="rect">
            <a:avLst/>
          </a:prstGeom>
          <a:noFill/>
        </p:spPr>
      </p:pic>
    </p:spTree>
    <p:extLst>
      <p:ext uri="{BB962C8B-B14F-4D97-AF65-F5344CB8AC3E}">
        <p14:creationId xmlns:p14="http://schemas.microsoft.com/office/powerpoint/2010/main" val="55726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srcRect/>
          <a:stretch>
            <a:fillRect/>
          </a:stretch>
        </p:blipFill>
        <p:spPr bwMode="auto">
          <a:xfrm>
            <a:off x="3048000" y="3733800"/>
            <a:ext cx="6096000" cy="3124200"/>
          </a:xfrm>
          <a:prstGeom prst="rect">
            <a:avLst/>
          </a:prstGeom>
          <a:noFill/>
          <a:ln w="9525">
            <a:noFill/>
            <a:miter lim="800000"/>
            <a:headEnd/>
            <a:tailEnd/>
          </a:ln>
          <a:effectLst/>
        </p:spPr>
      </p:pic>
      <p:pic>
        <p:nvPicPr>
          <p:cNvPr id="4101" name="Picture 5"/>
          <p:cNvPicPr>
            <a:picLocks noGrp="1" noChangeAspect="1" noChangeArrowheads="1"/>
          </p:cNvPicPr>
          <p:nvPr>
            <p:ph idx="1"/>
          </p:nvPr>
        </p:nvPicPr>
        <p:blipFill>
          <a:blip r:embed="rId3"/>
          <a:srcRect l="5000" r="53333"/>
          <a:stretch>
            <a:fillRect/>
          </a:stretch>
        </p:blipFill>
        <p:spPr bwMode="auto">
          <a:xfrm>
            <a:off x="228600" y="152400"/>
            <a:ext cx="3124200" cy="3429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0CC52F-8579-F554-9572-D01DFCD728C4}"/>
              </a:ext>
            </a:extLst>
          </p:cNvPr>
          <p:cNvSpPr>
            <a:spLocks noGrp="1"/>
          </p:cNvSpPr>
          <p:nvPr>
            <p:ph type="title"/>
          </p:nvPr>
        </p:nvSpPr>
        <p:spPr>
          <a:xfrm>
            <a:off x="627506" y="164294"/>
            <a:ext cx="7886700" cy="433412"/>
          </a:xfrm>
        </p:spPr>
        <p:txBody>
          <a:bodyPr>
            <a:normAutofit fontScale="90000"/>
          </a:bodyPr>
          <a:lstStyle/>
          <a:p>
            <a:r>
              <a:rPr lang="en-IN" sz="4500" b="1" u="sng" dirty="0"/>
              <a:t>Frameshift mutation:</a:t>
            </a:r>
            <a:endParaRPr lang="en-IN" sz="4500" dirty="0"/>
          </a:p>
        </p:txBody>
      </p:sp>
      <p:graphicFrame>
        <p:nvGraphicFramePr>
          <p:cNvPr id="5" name="Content Placeholder 2">
            <a:extLst>
              <a:ext uri="{FF2B5EF4-FFF2-40B4-BE49-F238E27FC236}">
                <a16:creationId xmlns:a16="http://schemas.microsoft.com/office/drawing/2014/main" id="{48188B30-2266-ECD1-8448-F133AE06B2BA}"/>
              </a:ext>
            </a:extLst>
          </p:cNvPr>
          <p:cNvGraphicFramePr>
            <a:graphicFrameLocks noGrp="1"/>
          </p:cNvGraphicFramePr>
          <p:nvPr>
            <p:ph idx="1"/>
            <p:extLst>
              <p:ext uri="{D42A27DB-BD31-4B8C-83A1-F6EECF244321}">
                <p14:modId xmlns:p14="http://schemas.microsoft.com/office/powerpoint/2010/main" val="433601578"/>
              </p:ext>
            </p:extLst>
          </p:nvPr>
        </p:nvGraphicFramePr>
        <p:xfrm>
          <a:off x="265556" y="780393"/>
          <a:ext cx="8610600" cy="5620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0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DD2FB02-93D0-683E-6BCF-38ED3DAF5632}"/>
              </a:ext>
            </a:extLst>
          </p:cNvPr>
          <p:cNvPicPr>
            <a:picLocks noGrp="1" noChangeAspect="1" noChangeArrowheads="1"/>
          </p:cNvPicPr>
          <p:nvPr>
            <p:ph idx="1"/>
          </p:nvPr>
        </p:nvPicPr>
        <p:blipFill>
          <a:blip r:embed="rId2"/>
          <a:srcRect/>
          <a:stretch>
            <a:fillRect/>
          </a:stretch>
        </p:blipFill>
        <p:spPr bwMode="auto">
          <a:xfrm>
            <a:off x="76199" y="228600"/>
            <a:ext cx="8939145" cy="6096000"/>
          </a:xfrm>
          <a:prstGeom prst="rect">
            <a:avLst/>
          </a:prstGeom>
          <a:noFill/>
          <a:ln w="9525">
            <a:noFill/>
            <a:miter lim="800000"/>
            <a:headEnd/>
            <a:tailEnd/>
          </a:ln>
          <a:effectLst/>
        </p:spPr>
      </p:pic>
    </p:spTree>
    <p:extLst>
      <p:ext uri="{BB962C8B-B14F-4D97-AF65-F5344CB8AC3E}">
        <p14:creationId xmlns:p14="http://schemas.microsoft.com/office/powerpoint/2010/main" val="71353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7DF8A-95F6-B04F-2348-2B3EC1A95E3B}"/>
              </a:ext>
            </a:extLst>
          </p:cNvPr>
          <p:cNvSpPr>
            <a:spLocks noGrp="1"/>
          </p:cNvSpPr>
          <p:nvPr>
            <p:ph type="title"/>
          </p:nvPr>
        </p:nvSpPr>
        <p:spPr>
          <a:xfrm>
            <a:off x="652298" y="152400"/>
            <a:ext cx="7886700" cy="357405"/>
          </a:xfrm>
        </p:spPr>
        <p:txBody>
          <a:bodyPr>
            <a:normAutofit fontScale="90000"/>
          </a:bodyPr>
          <a:lstStyle/>
          <a:p>
            <a:r>
              <a:rPr lang="en-IN" sz="4500" b="1" u="sng" dirty="0"/>
              <a:t>Insertion or Deletion:</a:t>
            </a:r>
            <a:endParaRPr lang="en-IN" sz="4500" dirty="0"/>
          </a:p>
        </p:txBody>
      </p:sp>
      <p:graphicFrame>
        <p:nvGraphicFramePr>
          <p:cNvPr id="12" name="Content Placeholder 2">
            <a:extLst>
              <a:ext uri="{FF2B5EF4-FFF2-40B4-BE49-F238E27FC236}">
                <a16:creationId xmlns:a16="http://schemas.microsoft.com/office/drawing/2014/main" id="{7661BA78-F8D3-B3FA-6CE3-B75317C4B20A}"/>
              </a:ext>
            </a:extLst>
          </p:cNvPr>
          <p:cNvGraphicFramePr>
            <a:graphicFrameLocks noGrp="1"/>
          </p:cNvGraphicFramePr>
          <p:nvPr>
            <p:ph idx="1"/>
            <p:extLst>
              <p:ext uri="{D42A27DB-BD31-4B8C-83A1-F6EECF244321}">
                <p14:modId xmlns:p14="http://schemas.microsoft.com/office/powerpoint/2010/main" val="1659080493"/>
              </p:ext>
            </p:extLst>
          </p:nvPr>
        </p:nvGraphicFramePr>
        <p:xfrm>
          <a:off x="304800" y="838200"/>
          <a:ext cx="86106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399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ser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905000"/>
            <a:ext cx="6781800" cy="3287712"/>
          </a:xfrm>
          <a:prstGeom prst="rect">
            <a:avLst/>
          </a:prstGeom>
          <a:noFill/>
          <a:ln>
            <a:noFill/>
          </a:ln>
        </p:spPr>
      </p:pic>
      <p:sp>
        <p:nvSpPr>
          <p:cNvPr id="10" name="Title 9"/>
          <p:cNvSpPr txBox="1">
            <a:spLocks noGrp="1"/>
          </p:cNvSpPr>
          <p:nvPr>
            <p:ph type="title"/>
          </p:nvPr>
        </p:nvSpPr>
        <p:spPr>
          <a:xfrm>
            <a:off x="457200" y="274638"/>
            <a:ext cx="8229600" cy="1143000"/>
          </a:xfrm>
          <a:prstGeom prst="rect">
            <a:avLst/>
          </a:prstGeom>
          <a:noFill/>
        </p:spPr>
        <p:txBody>
          <a:bodyPr wrap="square" rtlCol="0">
            <a:spAutoFit/>
          </a:bodyPr>
          <a:lstStyle/>
          <a:p>
            <a:pPr algn="ctr"/>
            <a:r>
              <a:rPr lang="en-US" b="1" dirty="0"/>
              <a:t>INSERTION</a:t>
            </a:r>
          </a:p>
        </p:txBody>
      </p:sp>
    </p:spTree>
    <p:extLst>
      <p:ext uri="{BB962C8B-B14F-4D97-AF65-F5344CB8AC3E}">
        <p14:creationId xmlns:p14="http://schemas.microsoft.com/office/powerpoint/2010/main" val="259093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7A3D-F68D-A0BF-7FE9-DA8982E3C956}"/>
              </a:ext>
            </a:extLst>
          </p:cNvPr>
          <p:cNvSpPr>
            <a:spLocks noGrp="1"/>
          </p:cNvSpPr>
          <p:nvPr>
            <p:ph type="title"/>
          </p:nvPr>
        </p:nvSpPr>
        <p:spPr/>
        <p:txBody>
          <a:bodyPr/>
          <a:lstStyle/>
          <a:p>
            <a:r>
              <a:rPr lang="en-GB" dirty="0"/>
              <a:t>DELETION</a:t>
            </a:r>
            <a:endParaRPr lang="en-IN" dirty="0"/>
          </a:p>
        </p:txBody>
      </p:sp>
      <p:pic>
        <p:nvPicPr>
          <p:cNvPr id="9" name="Picture 2"/>
          <p:cNvPicPr>
            <a:picLocks noGrp="1" noChangeAspect="1" noChangeArrowheads="1"/>
          </p:cNvPicPr>
          <p:nvPr>
            <p:ph idx="1"/>
          </p:nvPr>
        </p:nvPicPr>
        <p:blipFill>
          <a:blip r:embed="rId2"/>
          <a:srcRect/>
          <a:stretch>
            <a:fillRect/>
          </a:stretch>
        </p:blipFill>
        <p:spPr bwMode="auto">
          <a:xfrm>
            <a:off x="228600" y="1219199"/>
            <a:ext cx="8686800" cy="5120213"/>
          </a:xfrm>
          <a:prstGeom prst="rect">
            <a:avLst/>
          </a:prstGeom>
          <a:noFill/>
          <a:ln w="9525">
            <a:noFill/>
            <a:miter lim="800000"/>
            <a:headEnd/>
            <a:tailEnd/>
          </a:ln>
          <a:effectLst/>
        </p:spPr>
      </p:pic>
    </p:spTree>
    <p:extLst>
      <p:ext uri="{BB962C8B-B14F-4D97-AF65-F5344CB8AC3E}">
        <p14:creationId xmlns:p14="http://schemas.microsoft.com/office/powerpoint/2010/main" val="139354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4"/>
          <p:cNvPicPr>
            <a:picLocks noGrp="1" noChangeAspect="1" noChangeArrowheads="1"/>
          </p:cNvPicPr>
          <p:nvPr>
            <p:ph idx="1"/>
          </p:nvPr>
        </p:nvPicPr>
        <p:blipFill>
          <a:blip r:embed="rId2"/>
          <a:stretch>
            <a:fillRect/>
          </a:stretch>
        </p:blipFill>
        <p:spPr bwMode="auto">
          <a:xfrm>
            <a:off x="482600" y="1445641"/>
            <a:ext cx="8178799" cy="3966717"/>
          </a:xfrm>
          <a:prstGeom prst="rect">
            <a:avLst/>
          </a:prstGeom>
          <a:noFill/>
        </p:spPr>
      </p:pic>
    </p:spTree>
    <p:extLst>
      <p:ext uri="{BB962C8B-B14F-4D97-AF65-F5344CB8AC3E}">
        <p14:creationId xmlns:p14="http://schemas.microsoft.com/office/powerpoint/2010/main" val="350232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stretch>
            <a:fillRect/>
          </a:stretch>
        </p:blipFill>
        <p:spPr bwMode="auto">
          <a:xfrm>
            <a:off x="482600" y="1026477"/>
            <a:ext cx="8178799" cy="4805044"/>
          </a:xfrm>
          <a:prstGeom prst="rect">
            <a:avLst/>
          </a:prstGeom>
          <a:noFill/>
        </p:spPr>
      </p:pic>
    </p:spTree>
    <p:extLst>
      <p:ext uri="{BB962C8B-B14F-4D97-AF65-F5344CB8AC3E}">
        <p14:creationId xmlns:p14="http://schemas.microsoft.com/office/powerpoint/2010/main" val="262803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tretch>
            <a:fillRect/>
          </a:stretch>
        </p:blipFill>
        <p:spPr bwMode="auto">
          <a:xfrm>
            <a:off x="482600" y="1220724"/>
            <a:ext cx="8178799" cy="44165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B8884-B39F-D155-813E-858980DB86C1}"/>
              </a:ext>
            </a:extLst>
          </p:cNvPr>
          <p:cNvSpPr>
            <a:spLocks noGrp="1"/>
          </p:cNvSpPr>
          <p:nvPr>
            <p:ph type="title"/>
          </p:nvPr>
        </p:nvSpPr>
        <p:spPr>
          <a:xfrm>
            <a:off x="628650" y="557189"/>
            <a:ext cx="2530602" cy="5567891"/>
          </a:xfrm>
        </p:spPr>
        <p:txBody>
          <a:bodyPr>
            <a:normAutofit/>
          </a:bodyPr>
          <a:lstStyle/>
          <a:p>
            <a:r>
              <a:rPr lang="en-IN" sz="3800" b="1"/>
              <a:t>MUTATION</a:t>
            </a:r>
            <a:br>
              <a:rPr lang="en-IN" sz="3800"/>
            </a:br>
            <a:endParaRPr lang="en-IN" sz="3800"/>
          </a:p>
        </p:txBody>
      </p:sp>
      <p:graphicFrame>
        <p:nvGraphicFramePr>
          <p:cNvPr id="5" name="Content Placeholder 2">
            <a:extLst>
              <a:ext uri="{FF2B5EF4-FFF2-40B4-BE49-F238E27FC236}">
                <a16:creationId xmlns:a16="http://schemas.microsoft.com/office/drawing/2014/main" id="{23208CA2-18CA-1314-90F3-40D933F951C0}"/>
              </a:ext>
            </a:extLst>
          </p:cNvPr>
          <p:cNvGraphicFramePr>
            <a:graphicFrameLocks noGrp="1"/>
          </p:cNvGraphicFramePr>
          <p:nvPr>
            <p:ph idx="1"/>
            <p:extLst>
              <p:ext uri="{D42A27DB-BD31-4B8C-83A1-F6EECF244321}">
                <p14:modId xmlns:p14="http://schemas.microsoft.com/office/powerpoint/2010/main" val="478210380"/>
              </p:ext>
            </p:extLst>
          </p:nvPr>
        </p:nvGraphicFramePr>
        <p:xfrm>
          <a:off x="3352800" y="152400"/>
          <a:ext cx="55626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830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382814"/>
            <a:ext cx="8610600" cy="2438400"/>
          </a:xfrm>
        </p:spPr>
        <p:txBody>
          <a:bodyPr>
            <a:noAutofit/>
          </a:bodyPr>
          <a:lstStyle/>
          <a:p>
            <a:pPr algn="l"/>
            <a:r>
              <a:rPr lang="en-IN" sz="2800" b="1" u="sng" dirty="0"/>
              <a:t>Duplication:</a:t>
            </a:r>
            <a:r>
              <a:rPr lang="en-IN" sz="2800" dirty="0"/>
              <a:t> A duplication consists of a piece of DNA that is </a:t>
            </a:r>
            <a:r>
              <a:rPr lang="en-IN" sz="2800" b="1" dirty="0">
                <a:solidFill>
                  <a:srgbClr val="FF0000"/>
                </a:solidFill>
              </a:rPr>
              <a:t>abnormally copied </a:t>
            </a:r>
            <a:r>
              <a:rPr lang="en-IN" sz="2800" dirty="0"/>
              <a:t>one or more times. This type of mutation may alter the function of the resulting protein.</a:t>
            </a:r>
            <a:endParaRPr lang="en-US" sz="2800" dirty="0"/>
          </a:p>
        </p:txBody>
      </p:sp>
      <p:pic>
        <p:nvPicPr>
          <p:cNvPr id="7170" name="Picture 2"/>
          <p:cNvPicPr>
            <a:picLocks noGrp="1" noChangeAspect="1" noChangeArrowheads="1"/>
          </p:cNvPicPr>
          <p:nvPr>
            <p:ph idx="1"/>
          </p:nvPr>
        </p:nvPicPr>
        <p:blipFill>
          <a:blip r:embed="rId2"/>
          <a:srcRect/>
          <a:stretch>
            <a:fillRect/>
          </a:stretch>
        </p:blipFill>
        <p:spPr bwMode="auto">
          <a:xfrm>
            <a:off x="800100" y="522605"/>
            <a:ext cx="7543800" cy="390516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7296-054A-394D-ED27-20EF380AF307}"/>
              </a:ext>
            </a:extLst>
          </p:cNvPr>
          <p:cNvSpPr>
            <a:spLocks noGrp="1"/>
          </p:cNvSpPr>
          <p:nvPr>
            <p:ph type="title"/>
          </p:nvPr>
        </p:nvSpPr>
        <p:spPr>
          <a:xfrm>
            <a:off x="457200" y="274638"/>
            <a:ext cx="8229600" cy="487362"/>
          </a:xfrm>
        </p:spPr>
        <p:txBody>
          <a:bodyPr>
            <a:normAutofit fontScale="90000"/>
          </a:bodyPr>
          <a:lstStyle/>
          <a:p>
            <a:r>
              <a:rPr lang="en-IN" sz="4400" b="1" u="sng" dirty="0"/>
              <a:t>Deletion on a chromosome</a:t>
            </a:r>
            <a:endParaRPr lang="en-IN" dirty="0"/>
          </a:p>
        </p:txBody>
      </p:sp>
      <p:sp>
        <p:nvSpPr>
          <p:cNvPr id="3" name="Content Placeholder 2">
            <a:extLst>
              <a:ext uri="{FF2B5EF4-FFF2-40B4-BE49-F238E27FC236}">
                <a16:creationId xmlns:a16="http://schemas.microsoft.com/office/drawing/2014/main" id="{705EEDE4-F90E-F03F-9017-E908BDDECB61}"/>
              </a:ext>
            </a:extLst>
          </p:cNvPr>
          <p:cNvSpPr>
            <a:spLocks noGrp="1"/>
          </p:cNvSpPr>
          <p:nvPr>
            <p:ph idx="1"/>
          </p:nvPr>
        </p:nvSpPr>
        <p:spPr>
          <a:xfrm>
            <a:off x="436179" y="922393"/>
            <a:ext cx="8229600" cy="5783207"/>
          </a:xfrm>
        </p:spPr>
        <p:txBody>
          <a:bodyPr>
            <a:noAutofit/>
          </a:bodyPr>
          <a:lstStyle/>
          <a:p>
            <a:r>
              <a:rPr lang="en-IN" sz="1800" dirty="0"/>
              <a:t>In genetics, a deletion (also called gene deletion, deficiency, or deletion mutation) is a mutation (a genetic aberration) in which a part of a chromosome or a sequence of DNA </a:t>
            </a:r>
            <a:r>
              <a:rPr lang="en-IN" sz="1800" b="1" u="sng" dirty="0"/>
              <a:t>is left out </a:t>
            </a:r>
            <a:r>
              <a:rPr lang="en-IN" sz="1800" dirty="0"/>
              <a:t>during DNA replication. </a:t>
            </a:r>
            <a:br>
              <a:rPr lang="en-IN" sz="1800" dirty="0"/>
            </a:br>
            <a:br>
              <a:rPr lang="en-IN" sz="1800" dirty="0"/>
            </a:br>
            <a:r>
              <a:rPr lang="en-IN" sz="1800" dirty="0"/>
              <a:t>Any number of nucleotides can be deleted, from a single base to an entire piece of chromosome.</a:t>
            </a:r>
            <a:br>
              <a:rPr lang="en-US" sz="1800" dirty="0"/>
            </a:br>
            <a:br>
              <a:rPr lang="en-US" sz="1800" dirty="0"/>
            </a:br>
            <a:r>
              <a:rPr lang="en-IN" sz="1800" dirty="0"/>
              <a:t>The smallest single base deletion mutations occur by a single base flipping in the template DNA, followed by template DNA strand slippage, within the DNA polymerase active site.</a:t>
            </a:r>
            <a:br>
              <a:rPr lang="en-US" sz="1800" dirty="0"/>
            </a:br>
            <a:br>
              <a:rPr lang="en-US" sz="1800" dirty="0"/>
            </a:br>
            <a:r>
              <a:rPr lang="en-IN" sz="1800" dirty="0"/>
              <a:t>Deletions can be caused by errors in chromosomal crossover during meiosis, which causes several serious genetic diseases. </a:t>
            </a:r>
          </a:p>
          <a:p>
            <a:endParaRPr lang="en-IN" sz="1800" dirty="0"/>
          </a:p>
          <a:p>
            <a:r>
              <a:rPr lang="en-IN" sz="1800" dirty="0"/>
              <a:t>Deletions that do not occur in multiples of three bases can cause a frameshift by changing the 3-nucleotide</a:t>
            </a:r>
            <a:br>
              <a:rPr lang="en-IN" sz="1800" dirty="0"/>
            </a:br>
            <a:br>
              <a:rPr lang="en-IN" sz="1800" dirty="0"/>
            </a:br>
            <a:r>
              <a:rPr lang="en-IN" sz="1800" dirty="0"/>
              <a:t>Protein reading frame of the genetic sequence. Deletions are representative of eukaryotic organisms, including humans and not in prokaryotic organisms, such as bacteria.</a:t>
            </a:r>
            <a:br>
              <a:rPr lang="en-US" sz="1800" dirty="0"/>
            </a:br>
            <a:endParaRPr lang="en-IN" sz="1800" dirty="0"/>
          </a:p>
        </p:txBody>
      </p:sp>
    </p:spTree>
    <p:extLst>
      <p:ext uri="{BB962C8B-B14F-4D97-AF65-F5344CB8AC3E}">
        <p14:creationId xmlns:p14="http://schemas.microsoft.com/office/powerpoint/2010/main" val="253986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4A904A-4D2E-C4CD-68A7-11E32E014F08}"/>
              </a:ext>
            </a:extLst>
          </p:cNvPr>
          <p:cNvPicPr>
            <a:picLocks noGrp="1" noChangeAspect="1"/>
          </p:cNvPicPr>
          <p:nvPr>
            <p:ph idx="1"/>
          </p:nvPr>
        </p:nvPicPr>
        <p:blipFill>
          <a:blip r:embed="rId2"/>
          <a:stretch>
            <a:fillRect/>
          </a:stretch>
        </p:blipFill>
        <p:spPr>
          <a:xfrm>
            <a:off x="34159" y="152400"/>
            <a:ext cx="9011478" cy="6477000"/>
          </a:xfrm>
          <a:prstGeom prst="rect">
            <a:avLst/>
          </a:prstGeom>
        </p:spPr>
      </p:pic>
    </p:spTree>
    <p:extLst>
      <p:ext uri="{BB962C8B-B14F-4D97-AF65-F5344CB8AC3E}">
        <p14:creationId xmlns:p14="http://schemas.microsoft.com/office/powerpoint/2010/main" val="55133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E45B-81E5-FF7E-241A-126586FF9F1A}"/>
              </a:ext>
            </a:extLst>
          </p:cNvPr>
          <p:cNvSpPr>
            <a:spLocks noGrp="1"/>
          </p:cNvSpPr>
          <p:nvPr>
            <p:ph type="title"/>
          </p:nvPr>
        </p:nvSpPr>
        <p:spPr>
          <a:xfrm>
            <a:off x="457200" y="274638"/>
            <a:ext cx="8229600" cy="1143000"/>
          </a:xfrm>
        </p:spPr>
        <p:txBody>
          <a:bodyPr>
            <a:noAutofit/>
          </a:bodyPr>
          <a:lstStyle/>
          <a:p>
            <a:br>
              <a:rPr lang="en-IN" sz="3600" b="1" u="sng" dirty="0">
                <a:solidFill>
                  <a:srgbClr val="0070C0"/>
                </a:solidFill>
              </a:rPr>
            </a:br>
            <a:r>
              <a:rPr lang="en-IN" sz="3600" b="1" u="sng" dirty="0">
                <a:solidFill>
                  <a:srgbClr val="0070C0"/>
                </a:solidFill>
              </a:rPr>
              <a:t>Types of deletion include the following</a:t>
            </a:r>
            <a:br>
              <a:rPr lang="en-US" sz="3600" dirty="0">
                <a:solidFill>
                  <a:srgbClr val="0070C0"/>
                </a:solidFill>
              </a:rPr>
            </a:br>
            <a:endParaRPr lang="en-IN" sz="3600" dirty="0">
              <a:solidFill>
                <a:srgbClr val="0070C0"/>
              </a:solidFill>
            </a:endParaRPr>
          </a:p>
        </p:txBody>
      </p:sp>
      <p:graphicFrame>
        <p:nvGraphicFramePr>
          <p:cNvPr id="5" name="Content Placeholder 2">
            <a:extLst>
              <a:ext uri="{FF2B5EF4-FFF2-40B4-BE49-F238E27FC236}">
                <a16:creationId xmlns:a16="http://schemas.microsoft.com/office/drawing/2014/main" id="{99995E56-5187-99EB-AAE7-C8FA9D6C6919}"/>
              </a:ext>
            </a:extLst>
          </p:cNvPr>
          <p:cNvGraphicFramePr>
            <a:graphicFrameLocks noGrp="1"/>
          </p:cNvGraphicFramePr>
          <p:nvPr>
            <p:ph idx="1"/>
            <p:extLst>
              <p:ext uri="{D42A27DB-BD31-4B8C-83A1-F6EECF244321}">
                <p14:modId xmlns:p14="http://schemas.microsoft.com/office/powerpoint/2010/main" val="1247026539"/>
              </p:ext>
            </p:extLst>
          </p:nvPr>
        </p:nvGraphicFramePr>
        <p:xfrm>
          <a:off x="228600" y="1219200"/>
          <a:ext cx="8686800" cy="5364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82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5" name="Content Placeholder 2">
            <a:extLst>
              <a:ext uri="{FF2B5EF4-FFF2-40B4-BE49-F238E27FC236}">
                <a16:creationId xmlns:a16="http://schemas.microsoft.com/office/drawing/2014/main" id="{EAC3D913-8D55-9AA0-C1B2-02A46FD23120}"/>
              </a:ext>
            </a:extLst>
          </p:cNvPr>
          <p:cNvGraphicFramePr>
            <a:graphicFrameLocks noGrp="1"/>
          </p:cNvGraphicFramePr>
          <p:nvPr>
            <p:ph idx="1"/>
            <p:extLst>
              <p:ext uri="{D42A27DB-BD31-4B8C-83A1-F6EECF244321}">
                <p14:modId xmlns:p14="http://schemas.microsoft.com/office/powerpoint/2010/main" val="1303202277"/>
              </p:ext>
            </p:extLst>
          </p:nvPr>
        </p:nvGraphicFramePr>
        <p:xfrm>
          <a:off x="381000" y="3048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1E36B-ACF3-F936-07B0-C2B6D459E5CE}"/>
              </a:ext>
            </a:extLst>
          </p:cNvPr>
          <p:cNvSpPr>
            <a:spLocks noGrp="1"/>
          </p:cNvSpPr>
          <p:nvPr>
            <p:ph type="title"/>
          </p:nvPr>
        </p:nvSpPr>
        <p:spPr>
          <a:xfrm>
            <a:off x="439858" y="1683756"/>
            <a:ext cx="2336449" cy="2396359"/>
          </a:xfrm>
        </p:spPr>
        <p:txBody>
          <a:bodyPr anchor="b">
            <a:normAutofit/>
          </a:bodyPr>
          <a:lstStyle/>
          <a:p>
            <a:r>
              <a:rPr lang="en-IN" sz="3500" b="1" u="sng" dirty="0">
                <a:solidFill>
                  <a:srgbClr val="FFFFFF"/>
                </a:solidFill>
              </a:rPr>
              <a:t>Effects</a:t>
            </a:r>
            <a:endParaRPr lang="en-IN" sz="3500" dirty="0">
              <a:solidFill>
                <a:srgbClr val="FFFFFF"/>
              </a:solidFill>
            </a:endParaRPr>
          </a:p>
        </p:txBody>
      </p:sp>
      <p:graphicFrame>
        <p:nvGraphicFramePr>
          <p:cNvPr id="5" name="Content Placeholder 2">
            <a:extLst>
              <a:ext uri="{FF2B5EF4-FFF2-40B4-BE49-F238E27FC236}">
                <a16:creationId xmlns:a16="http://schemas.microsoft.com/office/drawing/2014/main" id="{DBB244ED-79BB-994B-5EAF-43225EB2ADF1}"/>
              </a:ext>
            </a:extLst>
          </p:cNvPr>
          <p:cNvGraphicFramePr>
            <a:graphicFrameLocks noGrp="1"/>
          </p:cNvGraphicFramePr>
          <p:nvPr>
            <p:ph idx="1"/>
            <p:extLst>
              <p:ext uri="{D42A27DB-BD31-4B8C-83A1-F6EECF244321}">
                <p14:modId xmlns:p14="http://schemas.microsoft.com/office/powerpoint/2010/main" val="3928174761"/>
              </p:ext>
            </p:extLst>
          </p:nvPr>
        </p:nvGraphicFramePr>
        <p:xfrm>
          <a:off x="3070384" y="152400"/>
          <a:ext cx="5921216"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31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273B-FB9D-6ECC-4D2E-1BC4D04840F6}"/>
              </a:ext>
            </a:extLst>
          </p:cNvPr>
          <p:cNvSpPr>
            <a:spLocks noGrp="1"/>
          </p:cNvSpPr>
          <p:nvPr>
            <p:ph type="title"/>
          </p:nvPr>
        </p:nvSpPr>
        <p:spPr>
          <a:xfrm>
            <a:off x="381000" y="762000"/>
            <a:ext cx="8382000" cy="1143000"/>
          </a:xfrm>
        </p:spPr>
        <p:txBody>
          <a:bodyPr>
            <a:normAutofit fontScale="90000"/>
          </a:bodyPr>
          <a:lstStyle/>
          <a:p>
            <a:r>
              <a:rPr lang="en-IN" sz="4400" b="1" u="sng" dirty="0">
                <a:solidFill>
                  <a:srgbClr val="FF0000"/>
                </a:solidFill>
              </a:rPr>
              <a:t>Gene amplification </a:t>
            </a:r>
            <a:r>
              <a:rPr lang="en-IN" sz="4400" b="1" u="sng" dirty="0"/>
              <a:t>/</a:t>
            </a:r>
            <a:br>
              <a:rPr lang="en-IN" sz="4400" b="1" u="sng" dirty="0"/>
            </a:br>
            <a:r>
              <a:rPr lang="en-IN" sz="4400" b="1" u="sng" dirty="0"/>
              <a:t>Gene duplication</a:t>
            </a:r>
            <a:r>
              <a:rPr lang="en-IN" sz="4400" u="sng" dirty="0"/>
              <a:t> /</a:t>
            </a:r>
            <a:r>
              <a:rPr lang="en-IN" sz="4400" b="1" u="sng" dirty="0"/>
              <a:t>chromosomal duplication</a:t>
            </a:r>
            <a:r>
              <a:rPr lang="en-IN" sz="4400" u="sng" dirty="0"/>
              <a:t> </a:t>
            </a:r>
            <a:endParaRPr lang="en-IN" dirty="0"/>
          </a:p>
        </p:txBody>
      </p:sp>
      <p:sp>
        <p:nvSpPr>
          <p:cNvPr id="3" name="Content Placeholder 2">
            <a:extLst>
              <a:ext uri="{FF2B5EF4-FFF2-40B4-BE49-F238E27FC236}">
                <a16:creationId xmlns:a16="http://schemas.microsoft.com/office/drawing/2014/main" id="{6CC4BB9A-5A5A-B9C1-F623-57945DEE09E7}"/>
              </a:ext>
            </a:extLst>
          </p:cNvPr>
          <p:cNvSpPr>
            <a:spLocks noGrp="1"/>
          </p:cNvSpPr>
          <p:nvPr>
            <p:ph idx="1"/>
          </p:nvPr>
        </p:nvSpPr>
        <p:spPr>
          <a:xfrm>
            <a:off x="457200" y="3036119"/>
            <a:ext cx="8229600" cy="3513084"/>
          </a:xfrm>
        </p:spPr>
        <p:txBody>
          <a:bodyPr>
            <a:normAutofit lnSpcReduction="10000"/>
          </a:bodyPr>
          <a:lstStyle/>
          <a:p>
            <a:pPr algn="just"/>
            <a:r>
              <a:rPr lang="en-IN" sz="4400" baseline="30000" dirty="0"/>
              <a:t>Gene amplification refers to an </a:t>
            </a:r>
            <a:r>
              <a:rPr lang="en-IN" sz="4400" b="1" baseline="30000" dirty="0">
                <a:solidFill>
                  <a:srgbClr val="FF0000"/>
                </a:solidFill>
              </a:rPr>
              <a:t>increase in the number of copies of the same gene </a:t>
            </a:r>
            <a:r>
              <a:rPr lang="en-IN" sz="4400" baseline="30000" dirty="0"/>
              <a:t>rather than to an increase in its rate of transcription. </a:t>
            </a:r>
          </a:p>
          <a:p>
            <a:pPr algn="just"/>
            <a:endParaRPr lang="en-IN" sz="4400" baseline="30000" dirty="0"/>
          </a:p>
          <a:p>
            <a:pPr algn="just"/>
            <a:r>
              <a:rPr lang="en-IN" sz="4400" baseline="30000" dirty="0"/>
              <a:t>It results from gene duplication that has been repeated many times over, producing from 100 to 1000 copies of the gene.</a:t>
            </a:r>
            <a:endParaRPr lang="en-US" sz="4400" dirty="0"/>
          </a:p>
          <a:p>
            <a:pPr algn="just"/>
            <a:endParaRPr lang="en-US" sz="4400" dirty="0"/>
          </a:p>
          <a:p>
            <a:pPr algn="just"/>
            <a:endParaRPr lang="en-IN" sz="4400" dirty="0"/>
          </a:p>
        </p:txBody>
      </p:sp>
    </p:spTree>
    <p:extLst>
      <p:ext uri="{BB962C8B-B14F-4D97-AF65-F5344CB8AC3E}">
        <p14:creationId xmlns:p14="http://schemas.microsoft.com/office/powerpoint/2010/main" val="192145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8D28EAC-AA34-4CE4-EAA3-AA44B4F7CBC1}"/>
              </a:ext>
            </a:extLst>
          </p:cNvPr>
          <p:cNvGraphicFramePr>
            <a:graphicFrameLocks noGrp="1"/>
          </p:cNvGraphicFramePr>
          <p:nvPr>
            <p:ph idx="1"/>
            <p:extLst>
              <p:ext uri="{D42A27DB-BD31-4B8C-83A1-F6EECF244321}">
                <p14:modId xmlns:p14="http://schemas.microsoft.com/office/powerpoint/2010/main" val="1374598159"/>
              </p:ext>
            </p:extLst>
          </p:nvPr>
        </p:nvGraphicFramePr>
        <p:xfrm>
          <a:off x="146890" y="228603"/>
          <a:ext cx="8796235" cy="6256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859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8F00EC4-FEAE-EBB5-7636-E6E27D01209E}"/>
              </a:ext>
            </a:extLst>
          </p:cNvPr>
          <p:cNvPicPr>
            <a:picLocks noGrp="1" noChangeAspect="1"/>
          </p:cNvPicPr>
          <p:nvPr>
            <p:ph idx="1"/>
          </p:nvPr>
        </p:nvPicPr>
        <p:blipFill>
          <a:blip r:embed="rId2"/>
          <a:stretch>
            <a:fillRect/>
          </a:stretch>
        </p:blipFill>
        <p:spPr>
          <a:xfrm>
            <a:off x="482600" y="1138936"/>
            <a:ext cx="8178799" cy="4580127"/>
          </a:xfrm>
          <a:prstGeom prst="rect">
            <a:avLst/>
          </a:prstGeom>
        </p:spPr>
      </p:pic>
    </p:spTree>
    <p:extLst>
      <p:ext uri="{BB962C8B-B14F-4D97-AF65-F5344CB8AC3E}">
        <p14:creationId xmlns:p14="http://schemas.microsoft.com/office/powerpoint/2010/main" val="3383329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IN" sz="2400" b="1" u="sng" dirty="0"/>
              <a:t>Loss of heterozygosity (LOH)</a:t>
            </a:r>
            <a:r>
              <a:rPr lang="en-IN" sz="2400" dirty="0"/>
              <a:t> refers to a specific type of genetic mutation during which there is a loss of one normal copy of a gene or a group of genes. In some cases, loss of </a:t>
            </a:r>
            <a:r>
              <a:rPr lang="en-IN" sz="2400" dirty="0" err="1"/>
              <a:t>heterozygosity</a:t>
            </a:r>
            <a:r>
              <a:rPr lang="en-IN" sz="2400" dirty="0"/>
              <a:t> can contribute to the development of </a:t>
            </a:r>
            <a:r>
              <a:rPr lang="en-IN" sz="2400" b="1" dirty="0"/>
              <a:t>cancer</a:t>
            </a:r>
            <a:r>
              <a:rPr lang="en-IN" sz="2400" dirty="0"/>
              <a:t>.</a:t>
            </a:r>
            <a:endParaRPr lang="en-US" sz="2400" dirty="0"/>
          </a:p>
          <a:p>
            <a:r>
              <a:rPr lang="en-IN" sz="2400" dirty="0"/>
              <a:t>In LOH, a gene or a whole group of neighbouring genes are lost and no longer present inside the affected cell. This could happen when that part of the DNA is accidentally deleted, perhaps when the cell is undergoing normal division and replication. The gene might be completely gone, or part of it might have been moved to another location on the DNA.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7FB891-9B8C-A8F4-3D46-FFAE479F916A}"/>
              </a:ext>
            </a:extLst>
          </p:cNvPr>
          <p:cNvPicPr>
            <a:picLocks noGrp="1" noChangeAspect="1"/>
          </p:cNvPicPr>
          <p:nvPr>
            <p:ph idx="1"/>
          </p:nvPr>
        </p:nvPicPr>
        <p:blipFill>
          <a:blip r:embed="rId2"/>
          <a:stretch>
            <a:fillRect/>
          </a:stretch>
        </p:blipFill>
        <p:spPr>
          <a:xfrm>
            <a:off x="13138" y="0"/>
            <a:ext cx="9130862" cy="6855303"/>
          </a:xfrm>
          <a:prstGeom prst="rect">
            <a:avLst/>
          </a:prstGeom>
        </p:spPr>
      </p:pic>
    </p:spTree>
    <p:extLst>
      <p:ext uri="{BB962C8B-B14F-4D97-AF65-F5344CB8AC3E}">
        <p14:creationId xmlns:p14="http://schemas.microsoft.com/office/powerpoint/2010/main" val="2460681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141A1-2604-D6BE-6014-3EB4A9C859E3}"/>
              </a:ext>
            </a:extLst>
          </p:cNvPr>
          <p:cNvSpPr>
            <a:spLocks noGrp="1"/>
          </p:cNvSpPr>
          <p:nvPr>
            <p:ph type="title"/>
          </p:nvPr>
        </p:nvSpPr>
        <p:spPr>
          <a:xfrm>
            <a:off x="256037" y="640823"/>
            <a:ext cx="2784207" cy="5583148"/>
          </a:xfrm>
        </p:spPr>
        <p:txBody>
          <a:bodyPr anchor="ctr">
            <a:normAutofit/>
          </a:bodyPr>
          <a:lstStyle/>
          <a:p>
            <a:r>
              <a:rPr lang="en-IN" sz="4000" b="1" u="sng" dirty="0">
                <a:solidFill>
                  <a:srgbClr val="FF0000"/>
                </a:solidFill>
              </a:rPr>
              <a:t>L</a:t>
            </a:r>
            <a:r>
              <a:rPr lang="en-IN" sz="4000" b="1" u="sng" dirty="0">
                <a:solidFill>
                  <a:srgbClr val="0070C0"/>
                </a:solidFill>
              </a:rPr>
              <a:t>oss </a:t>
            </a:r>
            <a:r>
              <a:rPr lang="en-IN" sz="4000" b="1" u="sng" dirty="0">
                <a:solidFill>
                  <a:srgbClr val="FF0000"/>
                </a:solidFill>
              </a:rPr>
              <a:t>o</a:t>
            </a:r>
            <a:r>
              <a:rPr lang="en-IN" sz="4000" b="1" u="sng" dirty="0">
                <a:solidFill>
                  <a:srgbClr val="0070C0"/>
                </a:solidFill>
              </a:rPr>
              <a:t>f </a:t>
            </a:r>
            <a:r>
              <a:rPr lang="en-IN" sz="3200" b="1" u="sng" dirty="0">
                <a:solidFill>
                  <a:srgbClr val="FF0000"/>
                </a:solidFill>
              </a:rPr>
              <a:t>H</a:t>
            </a:r>
            <a:r>
              <a:rPr lang="en-IN" sz="3200" b="1" u="sng" dirty="0">
                <a:solidFill>
                  <a:srgbClr val="0070C0"/>
                </a:solidFill>
              </a:rPr>
              <a:t>eterozygosity </a:t>
            </a:r>
            <a:r>
              <a:rPr lang="en-IN" sz="4000" b="1" u="sng" dirty="0">
                <a:solidFill>
                  <a:srgbClr val="0070C0"/>
                </a:solidFill>
              </a:rPr>
              <a:t>(</a:t>
            </a:r>
            <a:r>
              <a:rPr lang="en-IN" sz="4000" b="1" u="sng" dirty="0">
                <a:solidFill>
                  <a:srgbClr val="FF0000"/>
                </a:solidFill>
              </a:rPr>
              <a:t>LOH</a:t>
            </a:r>
            <a:r>
              <a:rPr lang="en-IN" sz="4000" b="1" u="sng" dirty="0">
                <a:solidFill>
                  <a:srgbClr val="0070C0"/>
                </a:solidFill>
              </a:rPr>
              <a:t>)</a:t>
            </a:r>
            <a:endParaRPr lang="en-IN" sz="4000" dirty="0">
              <a:solidFill>
                <a:srgbClr val="0070C0"/>
              </a:solidFill>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F126D3F-99D8-DDDC-233E-B2B6D68A5EC4}"/>
              </a:ext>
            </a:extLst>
          </p:cNvPr>
          <p:cNvGraphicFramePr>
            <a:graphicFrameLocks noGrp="1"/>
          </p:cNvGraphicFramePr>
          <p:nvPr>
            <p:ph idx="1"/>
            <p:extLst>
              <p:ext uri="{D42A27DB-BD31-4B8C-83A1-F6EECF244321}">
                <p14:modId xmlns:p14="http://schemas.microsoft.com/office/powerpoint/2010/main" val="2271085316"/>
              </p:ext>
            </p:extLst>
          </p:nvPr>
        </p:nvGraphicFramePr>
        <p:xfrm>
          <a:off x="3458582" y="152400"/>
          <a:ext cx="5429381"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043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1B2AEE2-6CAD-67A1-5FBE-0B01DABE66F0}"/>
              </a:ext>
            </a:extLst>
          </p:cNvPr>
          <p:cNvGraphicFramePr>
            <a:graphicFrameLocks noGrp="1"/>
          </p:cNvGraphicFramePr>
          <p:nvPr>
            <p:ph idx="1"/>
            <p:extLst>
              <p:ext uri="{D42A27DB-BD31-4B8C-83A1-F6EECF244321}">
                <p14:modId xmlns:p14="http://schemas.microsoft.com/office/powerpoint/2010/main" val="509576521"/>
              </p:ext>
            </p:extLst>
          </p:nvPr>
        </p:nvGraphicFramePr>
        <p:xfrm>
          <a:off x="304799" y="1295400"/>
          <a:ext cx="8610601" cy="5014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BAFA942B-29D8-FE36-F7DE-2C8D8FB06CC0}"/>
              </a:ext>
            </a:extLst>
          </p:cNvPr>
          <p:cNvSpPr>
            <a:spLocks noGrp="1"/>
          </p:cNvSpPr>
          <p:nvPr>
            <p:ph type="title"/>
          </p:nvPr>
        </p:nvSpPr>
        <p:spPr>
          <a:xfrm>
            <a:off x="457200" y="274638"/>
            <a:ext cx="8229600" cy="1143000"/>
          </a:xfrm>
        </p:spPr>
        <p:txBody>
          <a:bodyPr/>
          <a:lstStyle/>
          <a:p>
            <a:r>
              <a:rPr lang="en-IN" sz="5400" b="1" u="sng" dirty="0">
                <a:solidFill>
                  <a:srgbClr val="FF0000"/>
                </a:solidFill>
              </a:rPr>
              <a:t>L</a:t>
            </a:r>
            <a:r>
              <a:rPr lang="en-IN" sz="5400" b="1" u="sng" dirty="0">
                <a:solidFill>
                  <a:srgbClr val="0070C0"/>
                </a:solidFill>
              </a:rPr>
              <a:t>oss </a:t>
            </a:r>
            <a:r>
              <a:rPr lang="en-IN" sz="5400" b="1" u="sng" dirty="0">
                <a:solidFill>
                  <a:srgbClr val="FF0000"/>
                </a:solidFill>
              </a:rPr>
              <a:t>o</a:t>
            </a:r>
            <a:r>
              <a:rPr lang="en-IN" sz="5400" b="1" u="sng" dirty="0">
                <a:solidFill>
                  <a:srgbClr val="0070C0"/>
                </a:solidFill>
              </a:rPr>
              <a:t>f </a:t>
            </a:r>
            <a:r>
              <a:rPr lang="en-IN" sz="4400" b="1" u="sng" dirty="0">
                <a:solidFill>
                  <a:srgbClr val="FF0000"/>
                </a:solidFill>
              </a:rPr>
              <a:t>H</a:t>
            </a:r>
            <a:r>
              <a:rPr lang="en-IN" sz="4400" b="1" u="sng" dirty="0">
                <a:solidFill>
                  <a:srgbClr val="0070C0"/>
                </a:solidFill>
              </a:rPr>
              <a:t>eterozygosity </a:t>
            </a:r>
            <a:r>
              <a:rPr lang="en-IN" sz="5400" b="1" u="sng" dirty="0">
                <a:solidFill>
                  <a:srgbClr val="0070C0"/>
                </a:solidFill>
              </a:rPr>
              <a:t>(</a:t>
            </a:r>
            <a:r>
              <a:rPr lang="en-IN" sz="5400" b="1" u="sng" dirty="0">
                <a:solidFill>
                  <a:srgbClr val="FF0000"/>
                </a:solidFill>
              </a:rPr>
              <a:t>LOH</a:t>
            </a:r>
            <a:r>
              <a:rPr lang="en-IN" sz="5400" b="1" u="sng" dirty="0">
                <a:solidFill>
                  <a:srgbClr val="0070C0"/>
                </a:solidFill>
              </a:rPr>
              <a:t>)</a:t>
            </a:r>
            <a:endParaRPr lang="en-IN" dirty="0"/>
          </a:p>
        </p:txBody>
      </p:sp>
    </p:spTree>
    <p:extLst>
      <p:ext uri="{BB962C8B-B14F-4D97-AF65-F5344CB8AC3E}">
        <p14:creationId xmlns:p14="http://schemas.microsoft.com/office/powerpoint/2010/main" val="270722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9D05-946E-785D-1ABC-79C7928E31BB}"/>
              </a:ext>
            </a:extLst>
          </p:cNvPr>
          <p:cNvSpPr>
            <a:spLocks noGrp="1"/>
          </p:cNvSpPr>
          <p:nvPr>
            <p:ph type="title"/>
          </p:nvPr>
        </p:nvSpPr>
        <p:spPr/>
        <p:txBody>
          <a:bodyPr/>
          <a:lstStyle/>
          <a:p>
            <a:r>
              <a:rPr lang="en-IN" sz="5400" b="1" u="sng" dirty="0">
                <a:solidFill>
                  <a:srgbClr val="FF0000"/>
                </a:solidFill>
              </a:rPr>
              <a:t>L</a:t>
            </a:r>
            <a:r>
              <a:rPr lang="en-IN" sz="5400" b="1" u="sng" dirty="0">
                <a:solidFill>
                  <a:srgbClr val="0070C0"/>
                </a:solidFill>
              </a:rPr>
              <a:t>oss </a:t>
            </a:r>
            <a:r>
              <a:rPr lang="en-IN" sz="5400" b="1" u="sng" dirty="0">
                <a:solidFill>
                  <a:srgbClr val="FF0000"/>
                </a:solidFill>
              </a:rPr>
              <a:t>o</a:t>
            </a:r>
            <a:r>
              <a:rPr lang="en-IN" sz="5400" b="1" u="sng" dirty="0">
                <a:solidFill>
                  <a:srgbClr val="0070C0"/>
                </a:solidFill>
              </a:rPr>
              <a:t>f </a:t>
            </a:r>
            <a:r>
              <a:rPr lang="en-IN" sz="4400" b="1" u="sng" dirty="0">
                <a:solidFill>
                  <a:srgbClr val="FF0000"/>
                </a:solidFill>
              </a:rPr>
              <a:t>H</a:t>
            </a:r>
            <a:r>
              <a:rPr lang="en-IN" sz="4400" b="1" u="sng" dirty="0">
                <a:solidFill>
                  <a:srgbClr val="0070C0"/>
                </a:solidFill>
              </a:rPr>
              <a:t>eterozygosity </a:t>
            </a:r>
            <a:r>
              <a:rPr lang="en-IN" sz="5400" b="1" u="sng" dirty="0">
                <a:solidFill>
                  <a:srgbClr val="0070C0"/>
                </a:solidFill>
              </a:rPr>
              <a:t>(</a:t>
            </a:r>
            <a:r>
              <a:rPr lang="en-IN" sz="5400" b="1" u="sng" dirty="0">
                <a:solidFill>
                  <a:srgbClr val="FF0000"/>
                </a:solidFill>
              </a:rPr>
              <a:t>LOH</a:t>
            </a:r>
            <a:r>
              <a:rPr lang="en-IN" sz="5400" b="1" u="sng" dirty="0">
                <a:solidFill>
                  <a:srgbClr val="0070C0"/>
                </a:solidFill>
              </a:rPr>
              <a:t>)</a:t>
            </a:r>
            <a:endParaRPr lang="en-IN" dirty="0"/>
          </a:p>
        </p:txBody>
      </p:sp>
      <p:graphicFrame>
        <p:nvGraphicFramePr>
          <p:cNvPr id="5" name="Content Placeholder 2">
            <a:extLst>
              <a:ext uri="{FF2B5EF4-FFF2-40B4-BE49-F238E27FC236}">
                <a16:creationId xmlns:a16="http://schemas.microsoft.com/office/drawing/2014/main" id="{D6D2F5B8-70A5-A542-FFDD-5000F73B31BC}"/>
              </a:ext>
            </a:extLst>
          </p:cNvPr>
          <p:cNvGraphicFramePr>
            <a:graphicFrameLocks noGrp="1"/>
          </p:cNvGraphicFramePr>
          <p:nvPr>
            <p:ph idx="1"/>
            <p:extLst>
              <p:ext uri="{D42A27DB-BD31-4B8C-83A1-F6EECF244321}">
                <p14:modId xmlns:p14="http://schemas.microsoft.com/office/powerpoint/2010/main" val="11719917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107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oss of Heterozygosity | Caris Life Sciences">
            <a:extLst>
              <a:ext uri="{FF2B5EF4-FFF2-40B4-BE49-F238E27FC236}">
                <a16:creationId xmlns:a16="http://schemas.microsoft.com/office/drawing/2014/main" id="{48E7F43B-FA7B-B093-1601-69C7FE4E71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4852" y="643467"/>
            <a:ext cx="533429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62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9CC009-4DB9-6468-C6C6-CFCC38B737F4}"/>
              </a:ext>
            </a:extLst>
          </p:cNvPr>
          <p:cNvSpPr>
            <a:spLocks noGrp="1"/>
          </p:cNvSpPr>
          <p:nvPr>
            <p:ph type="title"/>
          </p:nvPr>
        </p:nvSpPr>
        <p:spPr>
          <a:xfrm>
            <a:off x="345954" y="2975639"/>
            <a:ext cx="2336449" cy="602244"/>
          </a:xfrm>
        </p:spPr>
        <p:txBody>
          <a:bodyPr anchor="b">
            <a:normAutofit/>
          </a:bodyPr>
          <a:lstStyle/>
          <a:p>
            <a:pPr algn="r"/>
            <a:r>
              <a:rPr lang="en-IN" sz="3000" b="1" u="sng" dirty="0">
                <a:solidFill>
                  <a:srgbClr val="FFFFFF"/>
                </a:solidFill>
              </a:rPr>
              <a:t>Translocation </a:t>
            </a:r>
            <a:endParaRPr lang="en-IN" sz="3000" dirty="0">
              <a:solidFill>
                <a:srgbClr val="FFFFFF"/>
              </a:solidFill>
            </a:endParaRPr>
          </a:p>
        </p:txBody>
      </p:sp>
      <p:graphicFrame>
        <p:nvGraphicFramePr>
          <p:cNvPr id="5" name="Content Placeholder 2">
            <a:extLst>
              <a:ext uri="{FF2B5EF4-FFF2-40B4-BE49-F238E27FC236}">
                <a16:creationId xmlns:a16="http://schemas.microsoft.com/office/drawing/2014/main" id="{E060F769-E606-94BD-FF24-E94C979DB0A8}"/>
              </a:ext>
            </a:extLst>
          </p:cNvPr>
          <p:cNvGraphicFramePr>
            <a:graphicFrameLocks noGrp="1"/>
          </p:cNvGraphicFramePr>
          <p:nvPr>
            <p:ph idx="1"/>
            <p:extLst>
              <p:ext uri="{D42A27DB-BD31-4B8C-83A1-F6EECF244321}">
                <p14:modId xmlns:p14="http://schemas.microsoft.com/office/powerpoint/2010/main" val="2130969902"/>
              </p:ext>
            </p:extLst>
          </p:nvPr>
        </p:nvGraphicFramePr>
        <p:xfrm>
          <a:off x="3276600" y="1"/>
          <a:ext cx="5714999"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46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AE1485-3EEB-74C5-B295-230DA0C2CDC2}"/>
              </a:ext>
            </a:extLst>
          </p:cNvPr>
          <p:cNvSpPr>
            <a:spLocks noGrp="1"/>
          </p:cNvSpPr>
          <p:nvPr>
            <p:ph type="title"/>
          </p:nvPr>
        </p:nvSpPr>
        <p:spPr>
          <a:xfrm>
            <a:off x="1447800" y="-34128"/>
            <a:ext cx="6000750" cy="1035577"/>
          </a:xfrm>
        </p:spPr>
        <p:txBody>
          <a:bodyPr anchor="ctr">
            <a:normAutofit/>
          </a:bodyPr>
          <a:lstStyle/>
          <a:p>
            <a:r>
              <a:rPr lang="en-IN" sz="3600" b="1" u="sng" dirty="0"/>
              <a:t>TransloTranslocation cation </a:t>
            </a:r>
            <a:endParaRPr lang="en-IN" sz="36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FBB598C-0E48-25E9-7E34-41D858C8331F}"/>
              </a:ext>
            </a:extLst>
          </p:cNvPr>
          <p:cNvGraphicFramePr>
            <a:graphicFrameLocks noGrp="1"/>
          </p:cNvGraphicFramePr>
          <p:nvPr>
            <p:ph idx="1"/>
            <p:extLst>
              <p:ext uri="{D42A27DB-BD31-4B8C-83A1-F6EECF244321}">
                <p14:modId xmlns:p14="http://schemas.microsoft.com/office/powerpoint/2010/main" val="914850360"/>
              </p:ext>
            </p:extLst>
          </p:nvPr>
        </p:nvGraphicFramePr>
        <p:xfrm>
          <a:off x="381000" y="1035576"/>
          <a:ext cx="8458200" cy="533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956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a chromosomal translocation?">
            <a:extLst>
              <a:ext uri="{FF2B5EF4-FFF2-40B4-BE49-F238E27FC236}">
                <a16:creationId xmlns:a16="http://schemas.microsoft.com/office/drawing/2014/main" id="{6E69ABBB-CEC8-6150-A37F-928BDD5477B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82600" y="1691005"/>
            <a:ext cx="8178799" cy="347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64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849C1AE-FAAB-848E-C2F3-91D3F4B118AD}"/>
              </a:ext>
            </a:extLst>
          </p:cNvPr>
          <p:cNvGraphicFramePr>
            <a:graphicFrameLocks noGrp="1"/>
          </p:cNvGraphicFramePr>
          <p:nvPr>
            <p:ph idx="1"/>
            <p:extLst>
              <p:ext uri="{D42A27DB-BD31-4B8C-83A1-F6EECF244321}">
                <p14:modId xmlns:p14="http://schemas.microsoft.com/office/powerpoint/2010/main" val="3795627982"/>
              </p:ext>
            </p:extLst>
          </p:nvPr>
        </p:nvGraphicFramePr>
        <p:xfrm>
          <a:off x="152400" y="1219200"/>
          <a:ext cx="8721849"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923AD86A-C59B-6E2B-A66F-51CF6014AB5C}"/>
              </a:ext>
            </a:extLst>
          </p:cNvPr>
          <p:cNvSpPr>
            <a:spLocks noGrp="1"/>
          </p:cNvSpPr>
          <p:nvPr>
            <p:ph type="title"/>
          </p:nvPr>
        </p:nvSpPr>
        <p:spPr>
          <a:xfrm>
            <a:off x="457200" y="274638"/>
            <a:ext cx="8229600" cy="644525"/>
          </a:xfrm>
        </p:spPr>
        <p:txBody>
          <a:bodyPr anchor="ctr">
            <a:normAutofit/>
          </a:bodyPr>
          <a:lstStyle/>
          <a:p>
            <a:r>
              <a:rPr lang="en-IN" sz="3300" b="1" u="sng" dirty="0"/>
              <a:t>Trinucleotide repeat disorders</a:t>
            </a:r>
            <a:endParaRPr lang="en-IN" sz="3300" dirty="0"/>
          </a:p>
        </p:txBody>
      </p:sp>
    </p:spTree>
    <p:extLst>
      <p:ext uri="{BB962C8B-B14F-4D97-AF65-F5344CB8AC3E}">
        <p14:creationId xmlns:p14="http://schemas.microsoft.com/office/powerpoint/2010/main" val="2631911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user\AppData\Local\Microsoft\Windows\Temporary Internet Files\Content.Word\Screenshot_20200323_160948_com.android.gallery3d.jpg"/>
          <p:cNvPicPr>
            <a:picLocks noGrp="1"/>
          </p:cNvPicPr>
          <p:nvPr>
            <p:ph idx="1"/>
          </p:nvPr>
        </p:nvPicPr>
        <p:blipFill>
          <a:blip r:embed="rId2"/>
          <a:srcRect/>
          <a:stretch>
            <a:fillRect/>
          </a:stretch>
        </p:blipFill>
        <p:spPr bwMode="auto">
          <a:xfrm>
            <a:off x="0" y="381000"/>
            <a:ext cx="8991600" cy="4191000"/>
          </a:xfrm>
          <a:prstGeom prst="rect">
            <a:avLst/>
          </a:prstGeom>
          <a:noFill/>
          <a:ln w="9525">
            <a:noFill/>
            <a:miter lim="800000"/>
            <a:headEnd/>
            <a:tailEnd/>
          </a:ln>
        </p:spPr>
      </p:pic>
    </p:spTree>
    <p:extLst>
      <p:ext uri="{BB962C8B-B14F-4D97-AF65-F5344CB8AC3E}">
        <p14:creationId xmlns:p14="http://schemas.microsoft.com/office/powerpoint/2010/main" val="3925563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6B8395-EABA-B67E-881F-A9FE673B0025}"/>
              </a:ext>
            </a:extLst>
          </p:cNvPr>
          <p:cNvPicPr>
            <a:picLocks noChangeAspect="1"/>
          </p:cNvPicPr>
          <p:nvPr/>
        </p:nvPicPr>
        <p:blipFill>
          <a:blip r:embed="rId2"/>
          <a:srcRect t="10396" b="17463"/>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67849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FD1E94-B12F-434F-8027-5DBEAC55A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BF350E-7630-272F-52E6-F065BCFDF962}"/>
              </a:ext>
            </a:extLst>
          </p:cNvPr>
          <p:cNvSpPr>
            <a:spLocks noGrp="1"/>
          </p:cNvSpPr>
          <p:nvPr>
            <p:ph type="title"/>
          </p:nvPr>
        </p:nvSpPr>
        <p:spPr>
          <a:xfrm>
            <a:off x="628650" y="365126"/>
            <a:ext cx="7886700" cy="708758"/>
          </a:xfrm>
        </p:spPr>
        <p:txBody>
          <a:bodyPr>
            <a:normAutofit fontScale="90000"/>
          </a:bodyPr>
          <a:lstStyle/>
          <a:p>
            <a:r>
              <a:rPr lang="en-IN" b="1" u="sng" dirty="0"/>
              <a:t>Gene Mutation</a:t>
            </a:r>
          </a:p>
        </p:txBody>
      </p:sp>
      <p:graphicFrame>
        <p:nvGraphicFramePr>
          <p:cNvPr id="5" name="Content Placeholder 2">
            <a:extLst>
              <a:ext uri="{FF2B5EF4-FFF2-40B4-BE49-F238E27FC236}">
                <a16:creationId xmlns:a16="http://schemas.microsoft.com/office/drawing/2014/main" id="{568AB799-2CCC-D240-C870-AC89F6CC1474}"/>
              </a:ext>
            </a:extLst>
          </p:cNvPr>
          <p:cNvGraphicFramePr>
            <a:graphicFrameLocks noGrp="1"/>
          </p:cNvGraphicFramePr>
          <p:nvPr>
            <p:ph idx="1"/>
            <p:extLst>
              <p:ext uri="{D42A27DB-BD31-4B8C-83A1-F6EECF244321}">
                <p14:modId xmlns:p14="http://schemas.microsoft.com/office/powerpoint/2010/main" val="972701125"/>
              </p:ext>
            </p:extLst>
          </p:nvPr>
        </p:nvGraphicFramePr>
        <p:xfrm>
          <a:off x="152400" y="1073884"/>
          <a:ext cx="8839200" cy="5418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73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0"/>
            <a:ext cx="8375586"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836676" y="548640"/>
            <a:ext cx="7626096" cy="441960"/>
          </a:xfrm>
        </p:spPr>
        <p:txBody>
          <a:bodyPr>
            <a:normAutofit fontScale="90000"/>
          </a:bodyPr>
          <a:lstStyle/>
          <a:p>
            <a:r>
              <a:rPr lang="en-IN" sz="3500" b="1" u="sng" dirty="0"/>
              <a:t>SUBSTITUTION</a:t>
            </a:r>
            <a:endParaRPr lang="en-US" sz="3500" u="sng" dirty="0"/>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Content Placeholder 2">
            <a:extLst>
              <a:ext uri="{FF2B5EF4-FFF2-40B4-BE49-F238E27FC236}">
                <a16:creationId xmlns:a16="http://schemas.microsoft.com/office/drawing/2014/main" id="{8CEF5338-5F3E-42CB-C327-8ACCFA277BA8}"/>
              </a:ext>
            </a:extLst>
          </p:cNvPr>
          <p:cNvSpPr>
            <a:spLocks noGrp="1"/>
          </p:cNvSpPr>
          <p:nvPr>
            <p:ph idx="1"/>
          </p:nvPr>
        </p:nvSpPr>
        <p:spPr>
          <a:xfrm>
            <a:off x="83320" y="1400606"/>
            <a:ext cx="8908279" cy="5304994"/>
          </a:xfrm>
        </p:spPr>
        <p:txBody>
          <a:bodyPr>
            <a:noAutofit/>
          </a:bodyPr>
          <a:lstStyle/>
          <a:p>
            <a:pPr>
              <a:lnSpc>
                <a:spcPct val="90000"/>
              </a:lnSpc>
            </a:pPr>
            <a:r>
              <a:rPr lang="en-IN" sz="2400" dirty="0"/>
              <a:t>A substitution is a mutation that exchanges one base for another (i.e., a change in a single "chemical letter" such as switching an A to a G) </a:t>
            </a:r>
          </a:p>
          <a:p>
            <a:pPr>
              <a:lnSpc>
                <a:spcPct val="90000"/>
              </a:lnSpc>
            </a:pPr>
            <a:endParaRPr lang="en-US" sz="2400" dirty="0"/>
          </a:p>
          <a:p>
            <a:pPr lvl="0">
              <a:lnSpc>
                <a:spcPct val="90000"/>
              </a:lnSpc>
            </a:pPr>
            <a:r>
              <a:rPr lang="en-IN" sz="2400" dirty="0"/>
              <a:t>change a codon to one that encodes a different amino acid and cause a small change in the protein produced. </a:t>
            </a:r>
          </a:p>
          <a:p>
            <a:pPr lvl="0">
              <a:lnSpc>
                <a:spcPct val="90000"/>
              </a:lnSpc>
            </a:pPr>
            <a:endParaRPr lang="en-IN" sz="2400" dirty="0"/>
          </a:p>
          <a:p>
            <a:pPr lvl="0">
              <a:lnSpc>
                <a:spcPct val="90000"/>
              </a:lnSpc>
            </a:pPr>
            <a:r>
              <a:rPr lang="en-IN" sz="2400" dirty="0"/>
              <a:t>For example, </a:t>
            </a:r>
            <a:r>
              <a:rPr lang="en-IN" sz="2400" dirty="0">
                <a:hlinkClick r:id="rId2"/>
              </a:rPr>
              <a:t>sickle cell </a:t>
            </a:r>
            <a:r>
              <a:rPr lang="en-IN" sz="2400" dirty="0" err="1">
                <a:hlinkClick r:id="rId2"/>
              </a:rPr>
              <a:t>anemia</a:t>
            </a:r>
            <a:r>
              <a:rPr lang="en-IN" sz="2400" dirty="0"/>
              <a:t> is caused by a substitution in the beta-</a:t>
            </a:r>
            <a:r>
              <a:rPr lang="en-IN" sz="2400" dirty="0" err="1"/>
              <a:t>hemoglobin</a:t>
            </a:r>
            <a:r>
              <a:rPr lang="en-IN" sz="2400" dirty="0"/>
              <a:t> gene, which alters a single amino acid in the protein produced.</a:t>
            </a:r>
          </a:p>
          <a:p>
            <a:pPr lvl="0">
              <a:lnSpc>
                <a:spcPct val="90000"/>
              </a:lnSpc>
            </a:pPr>
            <a:endParaRPr lang="en-US" sz="2400" dirty="0"/>
          </a:p>
          <a:p>
            <a:pPr lvl="0">
              <a:lnSpc>
                <a:spcPct val="90000"/>
              </a:lnSpc>
            </a:pPr>
            <a:r>
              <a:rPr lang="en-IN" sz="2400" dirty="0"/>
              <a:t>Change a codon to one that encodes the same amino acid and causes no change in the protein produced. These are called </a:t>
            </a:r>
            <a:r>
              <a:rPr lang="en-IN" sz="2400" b="1" u="sng" dirty="0"/>
              <a:t>silent mutations</a:t>
            </a:r>
            <a:r>
              <a:rPr lang="en-IN" sz="2400" dirty="0"/>
              <a:t>.</a:t>
            </a:r>
          </a:p>
          <a:p>
            <a:pPr lvl="0">
              <a:lnSpc>
                <a:spcPct val="90000"/>
              </a:lnSpc>
            </a:pPr>
            <a:endParaRPr lang="en-US" sz="2400" dirty="0"/>
          </a:p>
          <a:p>
            <a:pPr lvl="0">
              <a:lnSpc>
                <a:spcPct val="90000"/>
              </a:lnSpc>
            </a:pPr>
            <a:r>
              <a:rPr lang="en-IN" sz="2400" dirty="0"/>
              <a:t>change an amino-acid-coding codon to a single "stop" codon and cause an </a:t>
            </a:r>
            <a:r>
              <a:rPr lang="en-IN" sz="2400" b="1" dirty="0"/>
              <a:t>incomplete protein</a:t>
            </a:r>
            <a:r>
              <a:rPr lang="en-IN" sz="2400" dirty="0"/>
              <a:t>. This can have serious effects since the incomplete protein probably won't function.</a:t>
            </a:r>
            <a:endParaRPr lang="en-US" sz="2400" dirty="0"/>
          </a:p>
          <a:p>
            <a:pPr>
              <a:lnSpc>
                <a:spcPct val="90000"/>
              </a:lnSpc>
            </a:pPr>
            <a:endParaRPr lang="en-IN" sz="2400" dirty="0"/>
          </a:p>
        </p:txBody>
      </p:sp>
    </p:spTree>
    <p:extLst>
      <p:ext uri="{BB962C8B-B14F-4D97-AF65-F5344CB8AC3E}">
        <p14:creationId xmlns:p14="http://schemas.microsoft.com/office/powerpoint/2010/main" val="313951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5C9A-96DE-E148-3143-AF8306DA2733}"/>
              </a:ext>
            </a:extLst>
          </p:cNvPr>
          <p:cNvSpPr>
            <a:spLocks noGrp="1"/>
          </p:cNvSpPr>
          <p:nvPr>
            <p:ph type="title"/>
          </p:nvPr>
        </p:nvSpPr>
        <p:spPr/>
        <p:txBody>
          <a:bodyPr/>
          <a:lstStyle/>
          <a:p>
            <a:r>
              <a:rPr lang="en-IN" sz="4400" b="1" dirty="0"/>
              <a:t>SUBSTITUTION</a:t>
            </a:r>
            <a:endParaRPr lang="en-IN" dirty="0"/>
          </a:p>
        </p:txBody>
      </p:sp>
      <p:pic>
        <p:nvPicPr>
          <p:cNvPr id="4" name="Content Placeholder 3" descr="Substitution"/>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400" y="1417638"/>
            <a:ext cx="6553200" cy="4678362"/>
          </a:xfrm>
          <a:prstGeom prst="rect">
            <a:avLst/>
          </a:prstGeom>
          <a:noFill/>
        </p:spPr>
      </p:pic>
    </p:spTree>
    <p:extLst>
      <p:ext uri="{BB962C8B-B14F-4D97-AF65-F5344CB8AC3E}">
        <p14:creationId xmlns:p14="http://schemas.microsoft.com/office/powerpoint/2010/main" val="412306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6131316" y="45795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D6FC5B-B7C2-4081-5518-AACA8EB0ACC1}"/>
              </a:ext>
            </a:extLst>
          </p:cNvPr>
          <p:cNvSpPr>
            <a:spLocks noGrp="1"/>
          </p:cNvSpPr>
          <p:nvPr>
            <p:ph type="title"/>
          </p:nvPr>
        </p:nvSpPr>
        <p:spPr>
          <a:xfrm>
            <a:off x="628650" y="365125"/>
            <a:ext cx="7886700" cy="1325563"/>
          </a:xfrm>
        </p:spPr>
        <p:txBody>
          <a:bodyPr>
            <a:normAutofit/>
          </a:bodyPr>
          <a:lstStyle/>
          <a:p>
            <a:r>
              <a:rPr lang="en-IN" b="1" u="sng" dirty="0"/>
              <a:t>POINT MUTATION</a:t>
            </a:r>
          </a:p>
        </p:txBody>
      </p:sp>
      <p:graphicFrame>
        <p:nvGraphicFramePr>
          <p:cNvPr id="5" name="Content Placeholder 2">
            <a:extLst>
              <a:ext uri="{FF2B5EF4-FFF2-40B4-BE49-F238E27FC236}">
                <a16:creationId xmlns:a16="http://schemas.microsoft.com/office/drawing/2014/main" id="{0C8D242D-6FB4-3E3F-EC88-9E943CEE462C}"/>
              </a:ext>
            </a:extLst>
          </p:cNvPr>
          <p:cNvGraphicFramePr>
            <a:graphicFrameLocks noGrp="1"/>
          </p:cNvGraphicFramePr>
          <p:nvPr>
            <p:ph idx="1"/>
            <p:extLst>
              <p:ext uri="{D42A27DB-BD31-4B8C-83A1-F6EECF244321}">
                <p14:modId xmlns:p14="http://schemas.microsoft.com/office/powerpoint/2010/main" val="174108188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42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A2B2-E803-2E2C-FE58-EABC80490DA4}"/>
              </a:ext>
            </a:extLst>
          </p:cNvPr>
          <p:cNvSpPr>
            <a:spLocks noGrp="1"/>
          </p:cNvSpPr>
          <p:nvPr>
            <p:ph type="title"/>
          </p:nvPr>
        </p:nvSpPr>
        <p:spPr/>
        <p:txBody>
          <a:bodyPr>
            <a:normAutofit/>
          </a:bodyPr>
          <a:lstStyle/>
          <a:p>
            <a:r>
              <a:rPr lang="en-IN" b="1" u="sng" dirty="0"/>
              <a:t>Silent  Mutation</a:t>
            </a:r>
          </a:p>
        </p:txBody>
      </p:sp>
      <p:sp>
        <p:nvSpPr>
          <p:cNvPr id="3" name="Content Placeholder 2">
            <a:extLst>
              <a:ext uri="{FF2B5EF4-FFF2-40B4-BE49-F238E27FC236}">
                <a16:creationId xmlns:a16="http://schemas.microsoft.com/office/drawing/2014/main" id="{A5A9BA13-26AC-114E-33D5-D468AB728E2E}"/>
              </a:ext>
            </a:extLst>
          </p:cNvPr>
          <p:cNvSpPr>
            <a:spLocks noGrp="1"/>
          </p:cNvSpPr>
          <p:nvPr>
            <p:ph idx="1"/>
          </p:nvPr>
        </p:nvSpPr>
        <p:spPr>
          <a:xfrm>
            <a:off x="457200" y="1396617"/>
            <a:ext cx="8229600" cy="4525963"/>
          </a:xfrm>
        </p:spPr>
        <p:txBody>
          <a:bodyPr>
            <a:normAutofit lnSpcReduction="10000"/>
          </a:bodyPr>
          <a:lstStyle/>
          <a:p>
            <a:r>
              <a:rPr lang="en-IN" dirty="0"/>
              <a:t>(Synonymous Mutation)</a:t>
            </a:r>
          </a:p>
          <a:p>
            <a:r>
              <a:rPr lang="en-GB" b="0" i="0" dirty="0">
                <a:solidFill>
                  <a:srgbClr val="000000"/>
                </a:solidFill>
                <a:effectLst/>
                <a:latin typeface="Helvetica" panose="020B0604020202020204" pitchFamily="34" charset="0"/>
              </a:rPr>
              <a:t>Silence mutations are a type of point mutation resulting in a codon that codes for the same or a different amino acid, without any functional change in the protein product.</a:t>
            </a:r>
          </a:p>
          <a:p>
            <a:r>
              <a:rPr lang="en-GB" b="0" i="0" dirty="0">
                <a:solidFill>
                  <a:srgbClr val="000000"/>
                </a:solidFill>
                <a:effectLst/>
                <a:latin typeface="Helvetica" panose="020B0604020202020204" pitchFamily="34" charset="0"/>
              </a:rPr>
              <a:t>Example: Silent mutations do not cause any disease because they don't alter the </a:t>
            </a:r>
            <a:r>
              <a:rPr lang="en-GB" b="0" i="0" dirty="0" err="1">
                <a:solidFill>
                  <a:srgbClr val="000000"/>
                </a:solidFill>
                <a:effectLst/>
                <a:latin typeface="Helvetica" panose="020B0604020202020204" pitchFamily="34" charset="0"/>
              </a:rPr>
              <a:t>the</a:t>
            </a:r>
            <a:r>
              <a:rPr lang="en-GB" b="0" i="0" dirty="0">
                <a:solidFill>
                  <a:srgbClr val="000000"/>
                </a:solidFill>
                <a:effectLst/>
                <a:latin typeface="Helvetica" panose="020B0604020202020204" pitchFamily="34" charset="0"/>
              </a:rPr>
              <a:t> organism itself.</a:t>
            </a:r>
            <a:endParaRPr lang="en-IN" dirty="0"/>
          </a:p>
        </p:txBody>
      </p:sp>
    </p:spTree>
    <p:extLst>
      <p:ext uri="{BB962C8B-B14F-4D97-AF65-F5344CB8AC3E}">
        <p14:creationId xmlns:p14="http://schemas.microsoft.com/office/powerpoint/2010/main" val="9067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F72A62-3137-3172-8992-DC14F60D1784}"/>
              </a:ext>
            </a:extLst>
          </p:cNvPr>
          <p:cNvPicPr>
            <a:picLocks noGrp="1" noChangeAspect="1"/>
          </p:cNvPicPr>
          <p:nvPr>
            <p:ph idx="1"/>
          </p:nvPr>
        </p:nvPicPr>
        <p:blipFill>
          <a:blip r:embed="rId2"/>
          <a:srcRect b="12452"/>
          <a:stretch/>
        </p:blipFill>
        <p:spPr>
          <a:xfrm>
            <a:off x="1371600" y="171798"/>
            <a:ext cx="6400800" cy="6514403"/>
          </a:xfrm>
          <a:prstGeom prst="rect">
            <a:avLst/>
          </a:prstGeom>
        </p:spPr>
      </p:pic>
    </p:spTree>
    <p:extLst>
      <p:ext uri="{BB962C8B-B14F-4D97-AF65-F5344CB8AC3E}">
        <p14:creationId xmlns:p14="http://schemas.microsoft.com/office/powerpoint/2010/main" val="679967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1598</Words>
  <Application>Microsoft Office PowerPoint</Application>
  <PresentationFormat>On-screen Show (4:3)</PresentationFormat>
  <Paragraphs>111</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Helvetica</vt:lpstr>
      <vt:lpstr>SamsungOneUILatin 500C</vt:lpstr>
      <vt:lpstr>Office Theme</vt:lpstr>
      <vt:lpstr>ALTERED GENE FUNCTION    </vt:lpstr>
      <vt:lpstr>MUTATION </vt:lpstr>
      <vt:lpstr>PowerPoint Presentation</vt:lpstr>
      <vt:lpstr>Gene Mutation</vt:lpstr>
      <vt:lpstr>SUBSTITUTION</vt:lpstr>
      <vt:lpstr>SUBSTITUTION</vt:lpstr>
      <vt:lpstr>POINT MUTATION</vt:lpstr>
      <vt:lpstr>Silent  Mutation</vt:lpstr>
      <vt:lpstr>PowerPoint Presentation</vt:lpstr>
      <vt:lpstr>PowerPoint Presentation</vt:lpstr>
      <vt:lpstr>PowerPoint Presentation</vt:lpstr>
      <vt:lpstr>Frameshift mutation:</vt:lpstr>
      <vt:lpstr>PowerPoint Presentation</vt:lpstr>
      <vt:lpstr>Insertion or Deletion:</vt:lpstr>
      <vt:lpstr>INSERTION</vt:lpstr>
      <vt:lpstr>DELETION</vt:lpstr>
      <vt:lpstr>PowerPoint Presentation</vt:lpstr>
      <vt:lpstr>PowerPoint Presentation</vt:lpstr>
      <vt:lpstr>PowerPoint Presentation</vt:lpstr>
      <vt:lpstr>Duplication: A duplication consists of a piece of DNA that is abnormally copied one or more times. This type of mutation may alter the function of the resulting protein.</vt:lpstr>
      <vt:lpstr>Deletion on a chromosome</vt:lpstr>
      <vt:lpstr>PowerPoint Presentation</vt:lpstr>
      <vt:lpstr> Types of deletion include the following </vt:lpstr>
      <vt:lpstr>PowerPoint Presentation</vt:lpstr>
      <vt:lpstr>Effects</vt:lpstr>
      <vt:lpstr>Gene amplification / Gene duplication /chromosomal duplication </vt:lpstr>
      <vt:lpstr>PowerPoint Presentation</vt:lpstr>
      <vt:lpstr>PowerPoint Presentation</vt:lpstr>
      <vt:lpstr>PowerPoint Presentation</vt:lpstr>
      <vt:lpstr>Loss of Heterozygosity (LOH)</vt:lpstr>
      <vt:lpstr>Loss of Heterozygosity (LOH)</vt:lpstr>
      <vt:lpstr>Loss of Heterozygosity (LOH)</vt:lpstr>
      <vt:lpstr>PowerPoint Presentation</vt:lpstr>
      <vt:lpstr>Translocation </vt:lpstr>
      <vt:lpstr>TransloTranslocation cation </vt:lpstr>
      <vt:lpstr>PowerPoint Presentation</vt:lpstr>
      <vt:lpstr>Trinucleotide repeat disorders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ALTERED GENE FUNCTION</dc:title>
  <dc:creator>user</dc:creator>
  <cp:lastModifiedBy>Syamjith P</cp:lastModifiedBy>
  <cp:revision>14</cp:revision>
  <dcterms:created xsi:type="dcterms:W3CDTF">2020-03-23T11:53:13Z</dcterms:created>
  <dcterms:modified xsi:type="dcterms:W3CDTF">2024-10-26T10:26:18Z</dcterms:modified>
</cp:coreProperties>
</file>