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438400"/>
            <a:ext cx="7406640" cy="1472184"/>
          </a:xfrm>
        </p:spPr>
        <p:txBody>
          <a:bodyPr/>
          <a:lstStyle/>
          <a:p>
            <a:pPr algn="ctr"/>
            <a:r>
              <a:rPr lang="en-US" b="1" dirty="0" smtClean="0">
                <a:effectLst/>
              </a:rPr>
              <a:t>STARVATION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8019288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Starvation is a state of overall deprivation of nutrients i.e. glucose, proteins and fats.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The inadequate consumption of protein and energy cause loss of body mass and adipose tissue, resulting in protein energy or protein calorie malnutrition (PEM or PCM).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It is of 2 types: kwashiorkor which is related to protein deficiency though calorie intake may be sufficient, and </a:t>
            </a:r>
            <a:r>
              <a:rPr lang="en-US" sz="2400" dirty="0" err="1" smtClean="0"/>
              <a:t>marasmus</a:t>
            </a:r>
            <a:r>
              <a:rPr lang="en-US" sz="2400" dirty="0" smtClean="0"/>
              <a:t> which is starvation in infants occurring due to overall lack of calories.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Besides calcium and phosphorus, several trace elements required in diet may produce deficiency states. Most important ones are due to iron, copper, iodine and zinc.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57200"/>
            <a:ext cx="7866888" cy="60960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Starvation is a state of overall deprivation of nutrients. Its causes may be the following: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i</a:t>
            </a:r>
            <a:r>
              <a:rPr lang="en-US" sz="2400" dirty="0" smtClean="0"/>
              <a:t>) deliberate fasting—religious or political;</a:t>
            </a:r>
          </a:p>
          <a:p>
            <a:pPr algn="just"/>
            <a:r>
              <a:rPr lang="en-US" sz="2400" dirty="0" smtClean="0"/>
              <a:t>ii) famine conditions in a country or community; or</a:t>
            </a:r>
          </a:p>
          <a:p>
            <a:pPr algn="just"/>
            <a:r>
              <a:rPr lang="en-US" sz="2400" dirty="0" smtClean="0"/>
              <a:t>iii) secondary </a:t>
            </a:r>
            <a:r>
              <a:rPr lang="en-US" sz="2400" dirty="0" err="1" smtClean="0"/>
              <a:t>undernutrition</a:t>
            </a:r>
            <a:r>
              <a:rPr lang="en-US" sz="2400" dirty="0" smtClean="0"/>
              <a:t> such as due to chronic wasting diseases (infections, inflammatory conditions, liver disease), cancer etc. Cancer results in malignant </a:t>
            </a:r>
            <a:r>
              <a:rPr lang="en-US" sz="2400" dirty="0" err="1" smtClean="0"/>
              <a:t>cachexia</a:t>
            </a:r>
            <a:r>
              <a:rPr lang="en-US" sz="2400" dirty="0" smtClean="0"/>
              <a:t> as a result of which cytokines are elaborated e.g. </a:t>
            </a:r>
            <a:r>
              <a:rPr lang="en-US" sz="2400" dirty="0" err="1" smtClean="0"/>
              <a:t>tumour</a:t>
            </a:r>
            <a:r>
              <a:rPr lang="en-US" sz="2400" dirty="0" smtClean="0"/>
              <a:t> necrosis factor-a, </a:t>
            </a:r>
            <a:r>
              <a:rPr lang="en-US" sz="2400" dirty="0" err="1" smtClean="0"/>
              <a:t>elastases</a:t>
            </a:r>
            <a:r>
              <a:rPr lang="en-US" sz="2400" dirty="0" smtClean="0"/>
              <a:t>, proteases etc.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 starved individual has </a:t>
            </a:r>
            <a:r>
              <a:rPr lang="en-US" sz="2400" dirty="0" smtClean="0"/>
              <a:t>dry </a:t>
            </a:r>
            <a:r>
              <a:rPr lang="en-US" sz="2400" dirty="0" smtClean="0"/>
              <a:t>skin, wasted muscles and atrophy of internal organs.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METABOLIC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/>
              <a:t>1. Glucose</a:t>
            </a:r>
          </a:p>
          <a:p>
            <a:pPr algn="just">
              <a:buNone/>
            </a:pPr>
            <a:r>
              <a:rPr lang="en-US" sz="2400" b="1" dirty="0" smtClean="0"/>
              <a:t> </a:t>
            </a:r>
          </a:p>
          <a:p>
            <a:pPr algn="just"/>
            <a:r>
              <a:rPr lang="en-US" sz="2400" dirty="0" smtClean="0"/>
              <a:t>Glucose stores of the body are sufficient for one day’s metabolic needs only.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During fasting state, </a:t>
            </a:r>
            <a:r>
              <a:rPr lang="en-US" sz="2400" dirty="0" err="1" smtClean="0"/>
              <a:t>insulinindependent</a:t>
            </a:r>
            <a:r>
              <a:rPr lang="en-US" sz="2400" dirty="0" smtClean="0"/>
              <a:t> tissues such as the brain, blood cells and renal medulla continue to </a:t>
            </a:r>
            <a:r>
              <a:rPr lang="en-US" sz="2400" dirty="0" err="1" smtClean="0"/>
              <a:t>utilise</a:t>
            </a:r>
            <a:r>
              <a:rPr lang="en-US" sz="2400" dirty="0" smtClean="0"/>
              <a:t> glucose while insulin-dependent tissues like muscle stop taking up glucose.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This results in release of glycogen stores of the liver to maintain normal blood glucose level.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Subsequently, hepatic </a:t>
            </a:r>
            <a:r>
              <a:rPr lang="en-US" sz="2400" dirty="0" err="1" smtClean="0"/>
              <a:t>gluconeogenesis</a:t>
            </a:r>
            <a:r>
              <a:rPr lang="en-US" sz="2400" dirty="0" smtClean="0"/>
              <a:t> from other sources such as breakdown of proteins takes place.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/>
              <a:t>2. Proteins 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dirty="0" smtClean="0"/>
              <a:t>Protein stores and the triglycerides of adipose tissue have enough energy for about 3 months in an individual.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Proteins breakdown to release amino acids which are used as fuel for hepatic </a:t>
            </a:r>
            <a:r>
              <a:rPr lang="en-US" sz="2400" dirty="0" err="1" smtClean="0"/>
              <a:t>gluconeogenesis</a:t>
            </a:r>
            <a:r>
              <a:rPr lang="en-US" sz="2400" dirty="0" smtClean="0"/>
              <a:t> so as to maintain glucose needs of the brain.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This results in nitrogen imbalance due to excretion of nitrogen compounds as urea.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/>
              <a:t>3. Fats </a:t>
            </a:r>
          </a:p>
          <a:p>
            <a:pPr algn="just">
              <a:buNone/>
            </a:pPr>
            <a:endParaRPr lang="en-US" sz="2400" b="1" dirty="0" smtClean="0"/>
          </a:p>
          <a:p>
            <a:pPr algn="just"/>
            <a:r>
              <a:rPr lang="en-US" sz="2400" dirty="0" smtClean="0"/>
              <a:t>After about one week of starvation, protein breakdown is decreased while triglycerides of adipose tissue breakdown to form glycerol and fatty acids.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fatty acids are converted into </a:t>
            </a:r>
            <a:r>
              <a:rPr lang="en-US" sz="2400" dirty="0" err="1" smtClean="0"/>
              <a:t>ketone</a:t>
            </a:r>
            <a:r>
              <a:rPr lang="en-US" sz="2400" dirty="0" smtClean="0"/>
              <a:t> bodies in the liver which are used by most organs including brain in place of glucose.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Starvation can then continue till all the body fat stores are exhausted following which death occurs.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57200"/>
            <a:ext cx="7790688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4. Water and mineral metabolisms</a:t>
            </a:r>
          </a:p>
          <a:p>
            <a:pPr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On prolonged starvation, extensive cellular </a:t>
            </a:r>
            <a:r>
              <a:rPr lang="en-US" sz="2400" dirty="0" err="1" smtClean="0"/>
              <a:t>distengration</a:t>
            </a:r>
            <a:r>
              <a:rPr lang="en-US" sz="2400" dirty="0" smtClean="0"/>
              <a:t> lowers the intracellular </a:t>
            </a:r>
            <a:r>
              <a:rPr lang="en-US" sz="2400" dirty="0" err="1" smtClean="0"/>
              <a:t>K+,total</a:t>
            </a:r>
            <a:r>
              <a:rPr lang="en-US" sz="2400" dirty="0" smtClean="0"/>
              <a:t> body K+ and the intracellular fluid volume.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Extracellular fluid (ECF) is reduced in the first few days due to increased water loss,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Low serum albumin contributes to the production of edema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Glomerular</a:t>
            </a:r>
            <a:r>
              <a:rPr lang="en-US" sz="2400" dirty="0" smtClean="0"/>
              <a:t> filtration is reduced and metabolic water is elevated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/>
              <a:t>Treatment </a:t>
            </a:r>
          </a:p>
          <a:p>
            <a:pPr algn="just"/>
            <a:r>
              <a:rPr lang="en-US" sz="2400" dirty="0" smtClean="0"/>
              <a:t>Rest and warmth must be provided and maintained</a:t>
            </a:r>
          </a:p>
          <a:p>
            <a:pPr algn="just"/>
            <a:r>
              <a:rPr lang="en-US" sz="2400" dirty="0" smtClean="0"/>
              <a:t>Small sips of water mixed with glucose should be given in regular intervals</a:t>
            </a:r>
          </a:p>
          <a:p>
            <a:pPr algn="just"/>
            <a:r>
              <a:rPr lang="en-US" sz="2400" dirty="0" smtClean="0"/>
              <a:t>Fruit juices can also be given.</a:t>
            </a:r>
          </a:p>
          <a:p>
            <a:pPr algn="just"/>
            <a:r>
              <a:rPr lang="en-US" sz="2400" dirty="0" smtClean="0"/>
              <a:t>Food can be given gradually in small quantities</a:t>
            </a:r>
          </a:p>
          <a:p>
            <a:pPr algn="just"/>
            <a:r>
              <a:rPr lang="en-US" sz="2400" dirty="0" smtClean="0"/>
              <a:t>Proteins may be administered intravenously to raise the level of serum proteins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"/>
            <a:ext cx="8077200" cy="62484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For good health, humans require energy-providing nutrients (proteins, fats and carbohydrates), vitamins, minerals, water and some non-essential nutrients.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The nutritional deficiency may be primary due to either the lack or decreased amount of essential nutrients in diet, or secondary or conditioned deficiency occurring as a result of the various factors such as interference in ingestion, absorption, excretion, or increased nutritional demand.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Dietary imbalance and </a:t>
            </a:r>
            <a:r>
              <a:rPr lang="en-US" sz="2400" dirty="0" err="1" smtClean="0"/>
              <a:t>overnutrition</a:t>
            </a:r>
            <a:r>
              <a:rPr lang="en-US" sz="2400" dirty="0" smtClean="0"/>
              <a:t> may lead to obesity. Effects of obesity are </a:t>
            </a:r>
            <a:r>
              <a:rPr lang="en-US" sz="2400" dirty="0" err="1" smtClean="0"/>
              <a:t>hyperinsulinaemia</a:t>
            </a:r>
            <a:r>
              <a:rPr lang="en-US" sz="2400" dirty="0" smtClean="0"/>
              <a:t>, type 2 diabetes, hypertension, atherosclerosis, non-alcoholic fatty liver disease, </a:t>
            </a:r>
            <a:r>
              <a:rPr lang="en-US" sz="2400" dirty="0" err="1" smtClean="0"/>
              <a:t>cholelithiasis</a:t>
            </a:r>
            <a:r>
              <a:rPr lang="en-US" sz="2400" dirty="0" smtClean="0"/>
              <a:t>, hyperventilation, and osteoarthritis.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645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STARVATION</vt:lpstr>
      <vt:lpstr>Slide 2</vt:lpstr>
      <vt:lpstr>METABOLIC CHANGES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STARVATION</dc:title>
  <dc:creator>Acer</dc:creator>
  <cp:lastModifiedBy>user1</cp:lastModifiedBy>
  <cp:revision>3</cp:revision>
  <dcterms:created xsi:type="dcterms:W3CDTF">2006-08-16T00:00:00Z</dcterms:created>
  <dcterms:modified xsi:type="dcterms:W3CDTF">2023-07-05T07:30:42Z</dcterms:modified>
</cp:coreProperties>
</file>